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8" r:id="rId2"/>
    <p:sldId id="287" r:id="rId3"/>
    <p:sldId id="289" r:id="rId4"/>
    <p:sldId id="278" r:id="rId5"/>
    <p:sldId id="280" r:id="rId6"/>
    <p:sldId id="269" r:id="rId7"/>
    <p:sldId id="291" r:id="rId8"/>
    <p:sldId id="294" r:id="rId9"/>
    <p:sldId id="259" r:id="rId10"/>
    <p:sldId id="284" r:id="rId11"/>
    <p:sldId id="293" r:id="rId12"/>
    <p:sldId id="290" r:id="rId13"/>
    <p:sldId id="295" r:id="rId14"/>
    <p:sldId id="261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1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45437-2ABE-4D7C-A886-261094E7C5C3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401314-DEF6-4691-938B-5F9234573F8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1897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314-DEF6-4691-938B-5F9234573F87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F6AAD-A27E-444D-A374-77555F35B435}" type="datetimeFigureOut">
              <a:rPr lang="es-MX" smtClean="0"/>
              <a:pPr/>
              <a:t>07/04/2015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2C233-F4E2-4139-A4BA-2E20F5AC699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142976" y="1071546"/>
            <a:ext cx="650085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/>
            <a:r>
              <a:rPr lang="es-ES_tradnl" sz="2800" b="1" dirty="0" smtClean="0">
                <a:latin typeface="Arial Narrow" pitchFamily="34" charset="0"/>
              </a:rPr>
              <a:t>COMENTARIOS A LA  LEY  GENERAL  DE   AGUAS</a:t>
            </a:r>
          </a:p>
          <a:p>
            <a:pPr marL="457200" indent="-457200" algn="ctr"/>
            <a:r>
              <a:rPr lang="es-ES_tradnl" sz="2800" b="1" dirty="0" smtClean="0">
                <a:latin typeface="Arial Narrow" pitchFamily="34" charset="0"/>
              </a:rPr>
              <a:t>PROPUESTA   DE  DIPUTADOS</a:t>
            </a:r>
          </a:p>
          <a:p>
            <a:pPr marL="457200" indent="-457200" algn="ctr"/>
            <a:r>
              <a:rPr lang="es-ES_tradnl" sz="2800" b="1" dirty="0" smtClean="0">
                <a:latin typeface="Arial Narrow" pitchFamily="34" charset="0"/>
              </a:rPr>
              <a:t>( CONAGUA)   </a:t>
            </a:r>
            <a:endParaRPr lang="es-ES_tradnl" sz="2800" b="1" dirty="0">
              <a:latin typeface="Arial Narrow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357554" y="4982777"/>
            <a:ext cx="5384070" cy="1569660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 smtClean="0">
                <a:solidFill>
                  <a:srgbClr val="002060"/>
                </a:solidFill>
                <a:latin typeface="Arial Narrow" pitchFamily="34" charset="0"/>
              </a:rPr>
              <a:t>Dr. Rafael </a:t>
            </a:r>
            <a:r>
              <a:rPr lang="es-ES_tradnl" sz="2400" b="1" dirty="0" err="1" smtClean="0">
                <a:solidFill>
                  <a:srgbClr val="002060"/>
                </a:solidFill>
                <a:latin typeface="Arial Narrow" pitchFamily="34" charset="0"/>
              </a:rPr>
              <a:t>Huizar</a:t>
            </a:r>
            <a:r>
              <a:rPr lang="es-ES_tradnl" sz="2400" b="1" dirty="0" smtClean="0">
                <a:solidFill>
                  <a:srgbClr val="002060"/>
                </a:solidFill>
                <a:latin typeface="Arial Narrow" pitchFamily="34" charset="0"/>
              </a:rPr>
              <a:t>                     </a:t>
            </a:r>
            <a:r>
              <a:rPr lang="es-ES_tradnl" sz="2400" b="1" dirty="0" err="1" smtClean="0">
                <a:solidFill>
                  <a:srgbClr val="002060"/>
                </a:solidFill>
                <a:latin typeface="Arial Narrow" pitchFamily="34" charset="0"/>
              </a:rPr>
              <a:t>I.Geol</a:t>
            </a:r>
            <a:r>
              <a:rPr lang="es-ES_tradnl" sz="2400" b="1" dirty="0" smtClean="0">
                <a:solidFill>
                  <a:srgbClr val="002060"/>
                </a:solidFill>
                <a:latin typeface="Arial Narrow" pitchFamily="34" charset="0"/>
              </a:rPr>
              <a:t>, UNAM</a:t>
            </a:r>
          </a:p>
          <a:p>
            <a:r>
              <a:rPr lang="es-ES_tradnl" sz="2400" b="1" dirty="0" smtClean="0">
                <a:solidFill>
                  <a:srgbClr val="002060"/>
                </a:solidFill>
                <a:latin typeface="Arial Narrow" pitchFamily="34" charset="0"/>
              </a:rPr>
              <a:t>Dra. </a:t>
            </a:r>
            <a:r>
              <a:rPr lang="es-ES_tradnl" sz="2400" b="1" dirty="0" err="1" smtClean="0">
                <a:solidFill>
                  <a:srgbClr val="002060"/>
                </a:solidFill>
                <a:latin typeface="Arial Narrow" pitchFamily="34" charset="0"/>
              </a:rPr>
              <a:t>Ma</a:t>
            </a:r>
            <a:r>
              <a:rPr lang="es-ES_tradnl" sz="2400" b="1" dirty="0" smtClean="0">
                <a:solidFill>
                  <a:srgbClr val="002060"/>
                </a:solidFill>
                <a:latin typeface="Arial Narrow" pitchFamily="34" charset="0"/>
              </a:rPr>
              <a:t> Carmen Carmona      </a:t>
            </a:r>
            <a:r>
              <a:rPr lang="es-ES_tradnl" sz="2400" b="1" dirty="0" err="1" smtClean="0">
                <a:solidFill>
                  <a:srgbClr val="002060"/>
                </a:solidFill>
                <a:latin typeface="Arial Narrow" pitchFamily="34" charset="0"/>
              </a:rPr>
              <a:t>I.Jurid,UNAM</a:t>
            </a:r>
            <a:endParaRPr lang="es-ES_tradnl" sz="24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es-ES_tradnl" sz="2400" b="1" dirty="0" smtClean="0">
                <a:solidFill>
                  <a:srgbClr val="002060"/>
                </a:solidFill>
                <a:latin typeface="Arial Narrow" pitchFamily="34" charset="0"/>
              </a:rPr>
              <a:t>Dr. </a:t>
            </a:r>
            <a:r>
              <a:rPr lang="es-ES_tradnl" sz="2400" b="1" dirty="0" err="1" smtClean="0">
                <a:solidFill>
                  <a:srgbClr val="002060"/>
                </a:solidFill>
                <a:latin typeface="Arial Narrow" pitchFamily="34" charset="0"/>
              </a:rPr>
              <a:t>Adrían</a:t>
            </a:r>
            <a:r>
              <a:rPr lang="es-ES_tradnl" sz="2400" b="1" dirty="0" smtClean="0">
                <a:solidFill>
                  <a:srgbClr val="002060"/>
                </a:solidFill>
                <a:latin typeface="Arial Narrow" pitchFamily="34" charset="0"/>
              </a:rPr>
              <a:t> Ortega             </a:t>
            </a:r>
            <a:r>
              <a:rPr lang="es-ES_tradnl" sz="2400" b="1" dirty="0" err="1" smtClean="0">
                <a:solidFill>
                  <a:srgbClr val="002060"/>
                </a:solidFill>
                <a:latin typeface="Arial Narrow" pitchFamily="34" charset="0"/>
              </a:rPr>
              <a:t>Geoc</a:t>
            </a:r>
            <a:r>
              <a:rPr lang="es-ES_tradnl" sz="2400" b="1" dirty="0" smtClean="0">
                <a:solidFill>
                  <a:srgbClr val="002060"/>
                </a:solidFill>
                <a:latin typeface="Arial Narrow" pitchFamily="34" charset="0"/>
              </a:rPr>
              <a:t>. </a:t>
            </a:r>
            <a:r>
              <a:rPr lang="es-ES_tradnl" sz="2400" b="1" dirty="0" err="1" smtClean="0">
                <a:solidFill>
                  <a:srgbClr val="002060"/>
                </a:solidFill>
                <a:latin typeface="Arial Narrow" pitchFamily="34" charset="0"/>
              </a:rPr>
              <a:t>Juriq,UNAM</a:t>
            </a:r>
            <a:endParaRPr lang="es-ES_tradnl" sz="24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es-ES_tradnl" sz="2400" b="1" dirty="0" smtClean="0">
                <a:solidFill>
                  <a:srgbClr val="002060"/>
                </a:solidFill>
                <a:latin typeface="Arial Narrow" pitchFamily="34" charset="0"/>
              </a:rPr>
              <a:t>Dr. Joel Carrillo                       </a:t>
            </a:r>
            <a:r>
              <a:rPr lang="es-ES_tradnl" sz="2400" b="1" dirty="0" err="1" smtClean="0">
                <a:solidFill>
                  <a:srgbClr val="002060"/>
                </a:solidFill>
                <a:latin typeface="Arial Narrow" pitchFamily="34" charset="0"/>
              </a:rPr>
              <a:t>I.Geogr,UNAM</a:t>
            </a:r>
            <a:endParaRPr lang="es-ES" sz="2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42852"/>
            <a:ext cx="9001188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VISTAS\CONFERENC\mapa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98" y="0"/>
            <a:ext cx="9036496" cy="6858000"/>
          </a:xfrm>
          <a:prstGeom prst="rect">
            <a:avLst/>
          </a:prstGeom>
          <a:noFill/>
          <a:ln w="22225">
            <a:solidFill>
              <a:srgbClr val="7030A0"/>
            </a:solidFill>
            <a:prstDash val="dash"/>
          </a:ln>
        </p:spPr>
      </p:pic>
      <p:sp>
        <p:nvSpPr>
          <p:cNvPr id="13" name="12 Forma libre"/>
          <p:cNvSpPr/>
          <p:nvPr/>
        </p:nvSpPr>
        <p:spPr>
          <a:xfrm>
            <a:off x="4334725" y="4517858"/>
            <a:ext cx="1741222" cy="1732547"/>
          </a:xfrm>
          <a:custGeom>
            <a:avLst/>
            <a:gdLst>
              <a:gd name="connsiteX0" fmla="*/ 1741222 w 1741222"/>
              <a:gd name="connsiteY0" fmla="*/ 108284 h 1732547"/>
              <a:gd name="connsiteX1" fmla="*/ 1705128 w 1741222"/>
              <a:gd name="connsiteY1" fmla="*/ 84221 h 1732547"/>
              <a:gd name="connsiteX2" fmla="*/ 1669033 w 1741222"/>
              <a:gd name="connsiteY2" fmla="*/ 72189 h 1732547"/>
              <a:gd name="connsiteX3" fmla="*/ 1632938 w 1741222"/>
              <a:gd name="connsiteY3" fmla="*/ 48126 h 1732547"/>
              <a:gd name="connsiteX4" fmla="*/ 1542701 w 1741222"/>
              <a:gd name="connsiteY4" fmla="*/ 42110 h 1732547"/>
              <a:gd name="connsiteX5" fmla="*/ 1488559 w 1741222"/>
              <a:gd name="connsiteY5" fmla="*/ 24063 h 1732547"/>
              <a:gd name="connsiteX6" fmla="*/ 1470512 w 1741222"/>
              <a:gd name="connsiteY6" fmla="*/ 18047 h 1732547"/>
              <a:gd name="connsiteX7" fmla="*/ 1452464 w 1741222"/>
              <a:gd name="connsiteY7" fmla="*/ 6016 h 1732547"/>
              <a:gd name="connsiteX8" fmla="*/ 1416370 w 1741222"/>
              <a:gd name="connsiteY8" fmla="*/ 0 h 1732547"/>
              <a:gd name="connsiteX9" fmla="*/ 1338164 w 1741222"/>
              <a:gd name="connsiteY9" fmla="*/ 6016 h 1732547"/>
              <a:gd name="connsiteX10" fmla="*/ 1284022 w 1741222"/>
              <a:gd name="connsiteY10" fmla="*/ 30079 h 1732547"/>
              <a:gd name="connsiteX11" fmla="*/ 1265975 w 1741222"/>
              <a:gd name="connsiteY11" fmla="*/ 36095 h 1732547"/>
              <a:gd name="connsiteX12" fmla="*/ 1259959 w 1741222"/>
              <a:gd name="connsiteY12" fmla="*/ 54142 h 1732547"/>
              <a:gd name="connsiteX13" fmla="*/ 1253943 w 1741222"/>
              <a:gd name="connsiteY13" fmla="*/ 102268 h 1732547"/>
              <a:gd name="connsiteX14" fmla="*/ 1235896 w 1741222"/>
              <a:gd name="connsiteY14" fmla="*/ 108284 h 1732547"/>
              <a:gd name="connsiteX15" fmla="*/ 1211833 w 1741222"/>
              <a:gd name="connsiteY15" fmla="*/ 102268 h 1732547"/>
              <a:gd name="connsiteX16" fmla="*/ 1157691 w 1741222"/>
              <a:gd name="connsiteY16" fmla="*/ 84221 h 1732547"/>
              <a:gd name="connsiteX17" fmla="*/ 1121596 w 1741222"/>
              <a:gd name="connsiteY17" fmla="*/ 72189 h 1732547"/>
              <a:gd name="connsiteX18" fmla="*/ 1085501 w 1741222"/>
              <a:gd name="connsiteY18" fmla="*/ 54142 h 1732547"/>
              <a:gd name="connsiteX19" fmla="*/ 1067454 w 1741222"/>
              <a:gd name="connsiteY19" fmla="*/ 42110 h 1732547"/>
              <a:gd name="connsiteX20" fmla="*/ 880964 w 1741222"/>
              <a:gd name="connsiteY20" fmla="*/ 24063 h 1732547"/>
              <a:gd name="connsiteX21" fmla="*/ 802759 w 1741222"/>
              <a:gd name="connsiteY21" fmla="*/ 18047 h 1732547"/>
              <a:gd name="connsiteX22" fmla="*/ 742601 w 1741222"/>
              <a:gd name="connsiteY22" fmla="*/ 30079 h 1732547"/>
              <a:gd name="connsiteX23" fmla="*/ 706507 w 1741222"/>
              <a:gd name="connsiteY23" fmla="*/ 54142 h 1732547"/>
              <a:gd name="connsiteX24" fmla="*/ 688459 w 1741222"/>
              <a:gd name="connsiteY24" fmla="*/ 66174 h 1732547"/>
              <a:gd name="connsiteX25" fmla="*/ 652364 w 1741222"/>
              <a:gd name="connsiteY25" fmla="*/ 90237 h 1732547"/>
              <a:gd name="connsiteX26" fmla="*/ 634317 w 1741222"/>
              <a:gd name="connsiteY26" fmla="*/ 102268 h 1732547"/>
              <a:gd name="connsiteX27" fmla="*/ 610254 w 1741222"/>
              <a:gd name="connsiteY27" fmla="*/ 126331 h 1732547"/>
              <a:gd name="connsiteX28" fmla="*/ 598222 w 1741222"/>
              <a:gd name="connsiteY28" fmla="*/ 144379 h 1732547"/>
              <a:gd name="connsiteX29" fmla="*/ 580175 w 1741222"/>
              <a:gd name="connsiteY29" fmla="*/ 156410 h 1732547"/>
              <a:gd name="connsiteX30" fmla="*/ 550096 w 1741222"/>
              <a:gd name="connsiteY30" fmla="*/ 180474 h 1732547"/>
              <a:gd name="connsiteX31" fmla="*/ 495954 w 1741222"/>
              <a:gd name="connsiteY31" fmla="*/ 210553 h 1732547"/>
              <a:gd name="connsiteX32" fmla="*/ 471891 w 1741222"/>
              <a:gd name="connsiteY32" fmla="*/ 246647 h 1732547"/>
              <a:gd name="connsiteX33" fmla="*/ 435796 w 1741222"/>
              <a:gd name="connsiteY33" fmla="*/ 318837 h 1732547"/>
              <a:gd name="connsiteX34" fmla="*/ 417749 w 1741222"/>
              <a:gd name="connsiteY34" fmla="*/ 324853 h 1732547"/>
              <a:gd name="connsiteX35" fmla="*/ 405717 w 1741222"/>
              <a:gd name="connsiteY35" fmla="*/ 342900 h 1732547"/>
              <a:gd name="connsiteX36" fmla="*/ 333528 w 1741222"/>
              <a:gd name="connsiteY36" fmla="*/ 342900 h 1732547"/>
              <a:gd name="connsiteX37" fmla="*/ 255322 w 1741222"/>
              <a:gd name="connsiteY37" fmla="*/ 348916 h 1732547"/>
              <a:gd name="connsiteX38" fmla="*/ 237275 w 1741222"/>
              <a:gd name="connsiteY38" fmla="*/ 354931 h 1732547"/>
              <a:gd name="connsiteX39" fmla="*/ 219228 w 1741222"/>
              <a:gd name="connsiteY39" fmla="*/ 372979 h 1732547"/>
              <a:gd name="connsiteX40" fmla="*/ 195164 w 1741222"/>
              <a:gd name="connsiteY40" fmla="*/ 397042 h 1732547"/>
              <a:gd name="connsiteX41" fmla="*/ 183133 w 1741222"/>
              <a:gd name="connsiteY41" fmla="*/ 415089 h 1732547"/>
              <a:gd name="connsiteX42" fmla="*/ 122975 w 1741222"/>
              <a:gd name="connsiteY42" fmla="*/ 433137 h 1732547"/>
              <a:gd name="connsiteX43" fmla="*/ 104928 w 1741222"/>
              <a:gd name="connsiteY43" fmla="*/ 445168 h 1732547"/>
              <a:gd name="connsiteX44" fmla="*/ 92896 w 1741222"/>
              <a:gd name="connsiteY44" fmla="*/ 481263 h 1732547"/>
              <a:gd name="connsiteX45" fmla="*/ 80864 w 1741222"/>
              <a:gd name="connsiteY45" fmla="*/ 499310 h 1732547"/>
              <a:gd name="connsiteX46" fmla="*/ 62817 w 1741222"/>
              <a:gd name="connsiteY46" fmla="*/ 559468 h 1732547"/>
              <a:gd name="connsiteX47" fmla="*/ 44770 w 1741222"/>
              <a:gd name="connsiteY47" fmla="*/ 679784 h 1732547"/>
              <a:gd name="connsiteX48" fmla="*/ 32738 w 1741222"/>
              <a:gd name="connsiteY48" fmla="*/ 697831 h 1732547"/>
              <a:gd name="connsiteX49" fmla="*/ 14691 w 1741222"/>
              <a:gd name="connsiteY49" fmla="*/ 770021 h 1732547"/>
              <a:gd name="connsiteX50" fmla="*/ 2659 w 1741222"/>
              <a:gd name="connsiteY50" fmla="*/ 806116 h 1732547"/>
              <a:gd name="connsiteX51" fmla="*/ 20707 w 1741222"/>
              <a:gd name="connsiteY51" fmla="*/ 824163 h 1732547"/>
              <a:gd name="connsiteX52" fmla="*/ 44770 w 1741222"/>
              <a:gd name="connsiteY52" fmla="*/ 830179 h 1732547"/>
              <a:gd name="connsiteX53" fmla="*/ 50786 w 1741222"/>
              <a:gd name="connsiteY53" fmla="*/ 908384 h 1732547"/>
              <a:gd name="connsiteX54" fmla="*/ 62817 w 1741222"/>
              <a:gd name="connsiteY54" fmla="*/ 926431 h 1732547"/>
              <a:gd name="connsiteX55" fmla="*/ 98912 w 1741222"/>
              <a:gd name="connsiteY55" fmla="*/ 938463 h 1732547"/>
              <a:gd name="connsiteX56" fmla="*/ 116959 w 1741222"/>
              <a:gd name="connsiteY56" fmla="*/ 944479 h 1732547"/>
              <a:gd name="connsiteX57" fmla="*/ 153054 w 1741222"/>
              <a:gd name="connsiteY57" fmla="*/ 962526 h 1732547"/>
              <a:gd name="connsiteX58" fmla="*/ 171101 w 1741222"/>
              <a:gd name="connsiteY58" fmla="*/ 974558 h 1732547"/>
              <a:gd name="connsiteX59" fmla="*/ 201180 w 1741222"/>
              <a:gd name="connsiteY59" fmla="*/ 980574 h 1732547"/>
              <a:gd name="connsiteX60" fmla="*/ 141022 w 1741222"/>
              <a:gd name="connsiteY60" fmla="*/ 1010653 h 1732547"/>
              <a:gd name="connsiteX61" fmla="*/ 122975 w 1741222"/>
              <a:gd name="connsiteY61" fmla="*/ 1022684 h 1732547"/>
              <a:gd name="connsiteX62" fmla="*/ 86880 w 1741222"/>
              <a:gd name="connsiteY62" fmla="*/ 1034716 h 1732547"/>
              <a:gd name="connsiteX63" fmla="*/ 74849 w 1741222"/>
              <a:gd name="connsiteY63" fmla="*/ 1052763 h 1732547"/>
              <a:gd name="connsiteX64" fmla="*/ 56801 w 1741222"/>
              <a:gd name="connsiteY64" fmla="*/ 1064795 h 1732547"/>
              <a:gd name="connsiteX65" fmla="*/ 50786 w 1741222"/>
              <a:gd name="connsiteY65" fmla="*/ 1082842 h 1732547"/>
              <a:gd name="connsiteX66" fmla="*/ 74849 w 1741222"/>
              <a:gd name="connsiteY66" fmla="*/ 1167063 h 1732547"/>
              <a:gd name="connsiteX67" fmla="*/ 92896 w 1741222"/>
              <a:gd name="connsiteY67" fmla="*/ 1173079 h 1732547"/>
              <a:gd name="connsiteX68" fmla="*/ 104928 w 1741222"/>
              <a:gd name="connsiteY68" fmla="*/ 1191126 h 1732547"/>
              <a:gd name="connsiteX69" fmla="*/ 110943 w 1741222"/>
              <a:gd name="connsiteY69" fmla="*/ 1215189 h 1732547"/>
              <a:gd name="connsiteX70" fmla="*/ 128991 w 1741222"/>
              <a:gd name="connsiteY70" fmla="*/ 1227221 h 1732547"/>
              <a:gd name="connsiteX71" fmla="*/ 135007 w 1741222"/>
              <a:gd name="connsiteY71" fmla="*/ 1245268 h 1732547"/>
              <a:gd name="connsiteX72" fmla="*/ 74849 w 1741222"/>
              <a:gd name="connsiteY72" fmla="*/ 1263316 h 1732547"/>
              <a:gd name="connsiteX73" fmla="*/ 74849 w 1741222"/>
              <a:gd name="connsiteY73" fmla="*/ 1299410 h 1732547"/>
              <a:gd name="connsiteX74" fmla="*/ 80864 w 1741222"/>
              <a:gd name="connsiteY74" fmla="*/ 1317458 h 1732547"/>
              <a:gd name="connsiteX75" fmla="*/ 116959 w 1741222"/>
              <a:gd name="connsiteY75" fmla="*/ 1341521 h 1732547"/>
              <a:gd name="connsiteX76" fmla="*/ 122975 w 1741222"/>
              <a:gd name="connsiteY76" fmla="*/ 1359568 h 1732547"/>
              <a:gd name="connsiteX77" fmla="*/ 104928 w 1741222"/>
              <a:gd name="connsiteY77" fmla="*/ 1365584 h 1732547"/>
              <a:gd name="connsiteX78" fmla="*/ 86880 w 1741222"/>
              <a:gd name="connsiteY78" fmla="*/ 1377616 h 1732547"/>
              <a:gd name="connsiteX79" fmla="*/ 98912 w 1741222"/>
              <a:gd name="connsiteY79" fmla="*/ 1515979 h 1732547"/>
              <a:gd name="connsiteX80" fmla="*/ 110943 w 1741222"/>
              <a:gd name="connsiteY80" fmla="*/ 1576137 h 1732547"/>
              <a:gd name="connsiteX81" fmla="*/ 104928 w 1741222"/>
              <a:gd name="connsiteY81" fmla="*/ 1594184 h 1732547"/>
              <a:gd name="connsiteX82" fmla="*/ 68833 w 1741222"/>
              <a:gd name="connsiteY82" fmla="*/ 1624263 h 1732547"/>
              <a:gd name="connsiteX83" fmla="*/ 62817 w 1741222"/>
              <a:gd name="connsiteY83" fmla="*/ 1642310 h 1732547"/>
              <a:gd name="connsiteX84" fmla="*/ 50786 w 1741222"/>
              <a:gd name="connsiteY84" fmla="*/ 1660358 h 1732547"/>
              <a:gd name="connsiteX85" fmla="*/ 20707 w 1741222"/>
              <a:gd name="connsiteY85" fmla="*/ 1708484 h 1732547"/>
              <a:gd name="connsiteX86" fmla="*/ 2659 w 1741222"/>
              <a:gd name="connsiteY86" fmla="*/ 1732547 h 173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41222" h="1732547">
                <a:moveTo>
                  <a:pt x="1741222" y="108284"/>
                </a:moveTo>
                <a:cubicBezTo>
                  <a:pt x="1729191" y="100263"/>
                  <a:pt x="1718846" y="88794"/>
                  <a:pt x="1705128" y="84221"/>
                </a:cubicBezTo>
                <a:cubicBezTo>
                  <a:pt x="1693096" y="80210"/>
                  <a:pt x="1679586" y="79224"/>
                  <a:pt x="1669033" y="72189"/>
                </a:cubicBezTo>
                <a:cubicBezTo>
                  <a:pt x="1657001" y="64168"/>
                  <a:pt x="1647366" y="49088"/>
                  <a:pt x="1632938" y="48126"/>
                </a:cubicBezTo>
                <a:lnTo>
                  <a:pt x="1542701" y="42110"/>
                </a:lnTo>
                <a:lnTo>
                  <a:pt x="1488559" y="24063"/>
                </a:lnTo>
                <a:cubicBezTo>
                  <a:pt x="1482543" y="22058"/>
                  <a:pt x="1475788" y="21564"/>
                  <a:pt x="1470512" y="18047"/>
                </a:cubicBezTo>
                <a:cubicBezTo>
                  <a:pt x="1464496" y="14037"/>
                  <a:pt x="1459323" y="8302"/>
                  <a:pt x="1452464" y="6016"/>
                </a:cubicBezTo>
                <a:cubicBezTo>
                  <a:pt x="1440893" y="2159"/>
                  <a:pt x="1428401" y="2005"/>
                  <a:pt x="1416370" y="0"/>
                </a:cubicBezTo>
                <a:cubicBezTo>
                  <a:pt x="1390301" y="2005"/>
                  <a:pt x="1363990" y="1938"/>
                  <a:pt x="1338164" y="6016"/>
                </a:cubicBezTo>
                <a:cubicBezTo>
                  <a:pt x="1292800" y="13179"/>
                  <a:pt x="1313997" y="15091"/>
                  <a:pt x="1284022" y="30079"/>
                </a:cubicBezTo>
                <a:cubicBezTo>
                  <a:pt x="1278350" y="32915"/>
                  <a:pt x="1271991" y="34090"/>
                  <a:pt x="1265975" y="36095"/>
                </a:cubicBezTo>
                <a:cubicBezTo>
                  <a:pt x="1263970" y="42111"/>
                  <a:pt x="1261093" y="47903"/>
                  <a:pt x="1259959" y="54142"/>
                </a:cubicBezTo>
                <a:cubicBezTo>
                  <a:pt x="1257067" y="70048"/>
                  <a:pt x="1260509" y="87495"/>
                  <a:pt x="1253943" y="102268"/>
                </a:cubicBezTo>
                <a:cubicBezTo>
                  <a:pt x="1251368" y="108063"/>
                  <a:pt x="1241912" y="106279"/>
                  <a:pt x="1235896" y="108284"/>
                </a:cubicBezTo>
                <a:cubicBezTo>
                  <a:pt x="1227875" y="106279"/>
                  <a:pt x="1219752" y="104644"/>
                  <a:pt x="1211833" y="102268"/>
                </a:cubicBezTo>
                <a:cubicBezTo>
                  <a:pt x="1211781" y="102253"/>
                  <a:pt x="1166740" y="87238"/>
                  <a:pt x="1157691" y="84221"/>
                </a:cubicBezTo>
                <a:cubicBezTo>
                  <a:pt x="1157690" y="84221"/>
                  <a:pt x="1121597" y="72190"/>
                  <a:pt x="1121596" y="72189"/>
                </a:cubicBezTo>
                <a:cubicBezTo>
                  <a:pt x="1098273" y="56640"/>
                  <a:pt x="1110408" y="62444"/>
                  <a:pt x="1085501" y="54142"/>
                </a:cubicBezTo>
                <a:cubicBezTo>
                  <a:pt x="1079485" y="50131"/>
                  <a:pt x="1074061" y="45046"/>
                  <a:pt x="1067454" y="42110"/>
                </a:cubicBezTo>
                <a:cubicBezTo>
                  <a:pt x="1006170" y="14873"/>
                  <a:pt x="955383" y="27980"/>
                  <a:pt x="880964" y="24063"/>
                </a:cubicBezTo>
                <a:cubicBezTo>
                  <a:pt x="854855" y="22689"/>
                  <a:pt x="828827" y="20052"/>
                  <a:pt x="802759" y="18047"/>
                </a:cubicBezTo>
                <a:cubicBezTo>
                  <a:pt x="792297" y="19542"/>
                  <a:pt x="757139" y="22002"/>
                  <a:pt x="742601" y="30079"/>
                </a:cubicBezTo>
                <a:cubicBezTo>
                  <a:pt x="729961" y="37101"/>
                  <a:pt x="718538" y="46121"/>
                  <a:pt x="706507" y="54142"/>
                </a:cubicBezTo>
                <a:lnTo>
                  <a:pt x="688459" y="66174"/>
                </a:lnTo>
                <a:lnTo>
                  <a:pt x="652364" y="90237"/>
                </a:lnTo>
                <a:lnTo>
                  <a:pt x="634317" y="102268"/>
                </a:lnTo>
                <a:cubicBezTo>
                  <a:pt x="621191" y="141646"/>
                  <a:pt x="639422" y="102997"/>
                  <a:pt x="610254" y="126331"/>
                </a:cubicBezTo>
                <a:cubicBezTo>
                  <a:pt x="604608" y="130848"/>
                  <a:pt x="603335" y="139266"/>
                  <a:pt x="598222" y="144379"/>
                </a:cubicBezTo>
                <a:cubicBezTo>
                  <a:pt x="593110" y="149491"/>
                  <a:pt x="586191" y="152400"/>
                  <a:pt x="580175" y="156410"/>
                </a:cubicBezTo>
                <a:cubicBezTo>
                  <a:pt x="557944" y="189757"/>
                  <a:pt x="580862" y="163382"/>
                  <a:pt x="550096" y="180474"/>
                </a:cubicBezTo>
                <a:cubicBezTo>
                  <a:pt x="488040" y="214950"/>
                  <a:pt x="536790" y="196940"/>
                  <a:pt x="495954" y="210553"/>
                </a:cubicBezTo>
                <a:cubicBezTo>
                  <a:pt x="487933" y="222584"/>
                  <a:pt x="476464" y="232929"/>
                  <a:pt x="471891" y="246647"/>
                </a:cubicBezTo>
                <a:cubicBezTo>
                  <a:pt x="467219" y="260661"/>
                  <a:pt x="453288" y="313006"/>
                  <a:pt x="435796" y="318837"/>
                </a:cubicBezTo>
                <a:lnTo>
                  <a:pt x="417749" y="324853"/>
                </a:lnTo>
                <a:cubicBezTo>
                  <a:pt x="413738" y="330869"/>
                  <a:pt x="411363" y="338383"/>
                  <a:pt x="405717" y="342900"/>
                </a:cubicBezTo>
                <a:cubicBezTo>
                  <a:pt x="388510" y="356666"/>
                  <a:pt x="342239" y="343868"/>
                  <a:pt x="333528" y="342900"/>
                </a:cubicBezTo>
                <a:cubicBezTo>
                  <a:pt x="307459" y="344905"/>
                  <a:pt x="281266" y="345673"/>
                  <a:pt x="255322" y="348916"/>
                </a:cubicBezTo>
                <a:cubicBezTo>
                  <a:pt x="249030" y="349702"/>
                  <a:pt x="242551" y="351414"/>
                  <a:pt x="237275" y="354931"/>
                </a:cubicBezTo>
                <a:cubicBezTo>
                  <a:pt x="230196" y="359650"/>
                  <a:pt x="225244" y="366963"/>
                  <a:pt x="219228" y="372979"/>
                </a:cubicBezTo>
                <a:cubicBezTo>
                  <a:pt x="206102" y="412355"/>
                  <a:pt x="224332" y="373707"/>
                  <a:pt x="195164" y="397042"/>
                </a:cubicBezTo>
                <a:cubicBezTo>
                  <a:pt x="189518" y="401558"/>
                  <a:pt x="189264" y="411257"/>
                  <a:pt x="183133" y="415089"/>
                </a:cubicBezTo>
                <a:cubicBezTo>
                  <a:pt x="173369" y="421192"/>
                  <a:pt x="137063" y="429615"/>
                  <a:pt x="122975" y="433137"/>
                </a:cubicBezTo>
                <a:cubicBezTo>
                  <a:pt x="116959" y="437147"/>
                  <a:pt x="108760" y="439037"/>
                  <a:pt x="104928" y="445168"/>
                </a:cubicBezTo>
                <a:cubicBezTo>
                  <a:pt x="98206" y="455923"/>
                  <a:pt x="99931" y="470711"/>
                  <a:pt x="92896" y="481263"/>
                </a:cubicBezTo>
                <a:lnTo>
                  <a:pt x="80864" y="499310"/>
                </a:lnTo>
                <a:cubicBezTo>
                  <a:pt x="66219" y="543249"/>
                  <a:pt x="71909" y="523101"/>
                  <a:pt x="62817" y="559468"/>
                </a:cubicBezTo>
                <a:cubicBezTo>
                  <a:pt x="61473" y="578290"/>
                  <a:pt x="63189" y="652158"/>
                  <a:pt x="44770" y="679784"/>
                </a:cubicBezTo>
                <a:lnTo>
                  <a:pt x="32738" y="697831"/>
                </a:lnTo>
                <a:cubicBezTo>
                  <a:pt x="0" y="796051"/>
                  <a:pt x="38998" y="672795"/>
                  <a:pt x="14691" y="770021"/>
                </a:cubicBezTo>
                <a:cubicBezTo>
                  <a:pt x="11615" y="782325"/>
                  <a:pt x="2659" y="806116"/>
                  <a:pt x="2659" y="806116"/>
                </a:cubicBezTo>
                <a:cubicBezTo>
                  <a:pt x="8675" y="812132"/>
                  <a:pt x="13320" y="819942"/>
                  <a:pt x="20707" y="824163"/>
                </a:cubicBezTo>
                <a:cubicBezTo>
                  <a:pt x="27886" y="828265"/>
                  <a:pt x="41989" y="822393"/>
                  <a:pt x="44770" y="830179"/>
                </a:cubicBezTo>
                <a:cubicBezTo>
                  <a:pt x="53564" y="854801"/>
                  <a:pt x="45968" y="882686"/>
                  <a:pt x="50786" y="908384"/>
                </a:cubicBezTo>
                <a:cubicBezTo>
                  <a:pt x="52118" y="915490"/>
                  <a:pt x="56686" y="922599"/>
                  <a:pt x="62817" y="926431"/>
                </a:cubicBezTo>
                <a:cubicBezTo>
                  <a:pt x="73572" y="933153"/>
                  <a:pt x="86880" y="934452"/>
                  <a:pt x="98912" y="938463"/>
                </a:cubicBezTo>
                <a:cubicBezTo>
                  <a:pt x="104928" y="940468"/>
                  <a:pt x="111683" y="940962"/>
                  <a:pt x="116959" y="944479"/>
                </a:cubicBezTo>
                <a:cubicBezTo>
                  <a:pt x="168697" y="978968"/>
                  <a:pt x="103228" y="937612"/>
                  <a:pt x="153054" y="962526"/>
                </a:cubicBezTo>
                <a:cubicBezTo>
                  <a:pt x="159521" y="965760"/>
                  <a:pt x="164331" y="972019"/>
                  <a:pt x="171101" y="974558"/>
                </a:cubicBezTo>
                <a:cubicBezTo>
                  <a:pt x="180675" y="978148"/>
                  <a:pt x="191154" y="978569"/>
                  <a:pt x="201180" y="980574"/>
                </a:cubicBezTo>
                <a:cubicBezTo>
                  <a:pt x="189708" y="1026459"/>
                  <a:pt x="205691" y="994486"/>
                  <a:pt x="141022" y="1010653"/>
                </a:cubicBezTo>
                <a:cubicBezTo>
                  <a:pt x="134008" y="1012406"/>
                  <a:pt x="129582" y="1019748"/>
                  <a:pt x="122975" y="1022684"/>
                </a:cubicBezTo>
                <a:cubicBezTo>
                  <a:pt x="111386" y="1027835"/>
                  <a:pt x="86880" y="1034716"/>
                  <a:pt x="86880" y="1034716"/>
                </a:cubicBezTo>
                <a:cubicBezTo>
                  <a:pt x="82870" y="1040732"/>
                  <a:pt x="79961" y="1047651"/>
                  <a:pt x="74849" y="1052763"/>
                </a:cubicBezTo>
                <a:cubicBezTo>
                  <a:pt x="69736" y="1057876"/>
                  <a:pt x="61318" y="1059149"/>
                  <a:pt x="56801" y="1064795"/>
                </a:cubicBezTo>
                <a:cubicBezTo>
                  <a:pt x="52840" y="1069747"/>
                  <a:pt x="52791" y="1076826"/>
                  <a:pt x="50786" y="1082842"/>
                </a:cubicBezTo>
                <a:cubicBezTo>
                  <a:pt x="55556" y="1140087"/>
                  <a:pt x="37263" y="1148269"/>
                  <a:pt x="74849" y="1167063"/>
                </a:cubicBezTo>
                <a:cubicBezTo>
                  <a:pt x="80521" y="1169899"/>
                  <a:pt x="86880" y="1171074"/>
                  <a:pt x="92896" y="1173079"/>
                </a:cubicBezTo>
                <a:cubicBezTo>
                  <a:pt x="96907" y="1179095"/>
                  <a:pt x="102080" y="1184481"/>
                  <a:pt x="104928" y="1191126"/>
                </a:cubicBezTo>
                <a:cubicBezTo>
                  <a:pt x="108185" y="1198725"/>
                  <a:pt x="106357" y="1208310"/>
                  <a:pt x="110943" y="1215189"/>
                </a:cubicBezTo>
                <a:cubicBezTo>
                  <a:pt x="114954" y="1221205"/>
                  <a:pt x="122975" y="1223210"/>
                  <a:pt x="128991" y="1227221"/>
                </a:cubicBezTo>
                <a:cubicBezTo>
                  <a:pt x="130996" y="1233237"/>
                  <a:pt x="137362" y="1239380"/>
                  <a:pt x="135007" y="1245268"/>
                </a:cubicBezTo>
                <a:cubicBezTo>
                  <a:pt x="128374" y="1261849"/>
                  <a:pt x="78594" y="1262781"/>
                  <a:pt x="74849" y="1263316"/>
                </a:cubicBezTo>
                <a:cubicBezTo>
                  <a:pt x="56514" y="1290817"/>
                  <a:pt x="61099" y="1271909"/>
                  <a:pt x="74849" y="1299410"/>
                </a:cubicBezTo>
                <a:cubicBezTo>
                  <a:pt x="77685" y="1305082"/>
                  <a:pt x="76380" y="1312974"/>
                  <a:pt x="80864" y="1317458"/>
                </a:cubicBezTo>
                <a:cubicBezTo>
                  <a:pt x="91089" y="1327683"/>
                  <a:pt x="116959" y="1341521"/>
                  <a:pt x="116959" y="1341521"/>
                </a:cubicBezTo>
                <a:cubicBezTo>
                  <a:pt x="118964" y="1347537"/>
                  <a:pt x="125811" y="1353896"/>
                  <a:pt x="122975" y="1359568"/>
                </a:cubicBezTo>
                <a:cubicBezTo>
                  <a:pt x="120139" y="1365240"/>
                  <a:pt x="110600" y="1362748"/>
                  <a:pt x="104928" y="1365584"/>
                </a:cubicBezTo>
                <a:cubicBezTo>
                  <a:pt x="98461" y="1368818"/>
                  <a:pt x="92896" y="1373605"/>
                  <a:pt x="86880" y="1377616"/>
                </a:cubicBezTo>
                <a:cubicBezTo>
                  <a:pt x="95163" y="1518414"/>
                  <a:pt x="86728" y="1436787"/>
                  <a:pt x="98912" y="1515979"/>
                </a:cubicBezTo>
                <a:cubicBezTo>
                  <a:pt x="106812" y="1567330"/>
                  <a:pt x="100003" y="1543312"/>
                  <a:pt x="110943" y="1576137"/>
                </a:cubicBezTo>
                <a:cubicBezTo>
                  <a:pt x="108938" y="1582153"/>
                  <a:pt x="108445" y="1588908"/>
                  <a:pt x="104928" y="1594184"/>
                </a:cubicBezTo>
                <a:cubicBezTo>
                  <a:pt x="95666" y="1608077"/>
                  <a:pt x="82148" y="1615386"/>
                  <a:pt x="68833" y="1624263"/>
                </a:cubicBezTo>
                <a:cubicBezTo>
                  <a:pt x="66828" y="1630279"/>
                  <a:pt x="65653" y="1636638"/>
                  <a:pt x="62817" y="1642310"/>
                </a:cubicBezTo>
                <a:cubicBezTo>
                  <a:pt x="59584" y="1648777"/>
                  <a:pt x="53722" y="1653751"/>
                  <a:pt x="50786" y="1660358"/>
                </a:cubicBezTo>
                <a:cubicBezTo>
                  <a:pt x="29687" y="1707832"/>
                  <a:pt x="53172" y="1686841"/>
                  <a:pt x="20707" y="1708484"/>
                </a:cubicBezTo>
                <a:cubicBezTo>
                  <a:pt x="13273" y="1730785"/>
                  <a:pt x="20363" y="1723695"/>
                  <a:pt x="2659" y="1732547"/>
                </a:cubicBezTo>
              </a:path>
            </a:pathLst>
          </a:cu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Forma libre"/>
          <p:cNvSpPr/>
          <p:nvPr/>
        </p:nvSpPr>
        <p:spPr>
          <a:xfrm>
            <a:off x="1095375" y="3590946"/>
            <a:ext cx="3314700" cy="2838450"/>
          </a:xfrm>
          <a:custGeom>
            <a:avLst/>
            <a:gdLst>
              <a:gd name="connsiteX0" fmla="*/ 3314700 w 3314700"/>
              <a:gd name="connsiteY0" fmla="*/ 1352550 h 2838450"/>
              <a:gd name="connsiteX1" fmla="*/ 3238500 w 3314700"/>
              <a:gd name="connsiteY1" fmla="*/ 1304925 h 2838450"/>
              <a:gd name="connsiteX2" fmla="*/ 3181350 w 3314700"/>
              <a:gd name="connsiteY2" fmla="*/ 1247775 h 2838450"/>
              <a:gd name="connsiteX3" fmla="*/ 3143250 w 3314700"/>
              <a:gd name="connsiteY3" fmla="*/ 1228725 h 2838450"/>
              <a:gd name="connsiteX4" fmla="*/ 3171825 w 3314700"/>
              <a:gd name="connsiteY4" fmla="*/ 1190625 h 2838450"/>
              <a:gd name="connsiteX5" fmla="*/ 3162300 w 3314700"/>
              <a:gd name="connsiteY5" fmla="*/ 1152525 h 2838450"/>
              <a:gd name="connsiteX6" fmla="*/ 3057525 w 3314700"/>
              <a:gd name="connsiteY6" fmla="*/ 1095375 h 2838450"/>
              <a:gd name="connsiteX7" fmla="*/ 3009900 w 3314700"/>
              <a:gd name="connsiteY7" fmla="*/ 1057275 h 2838450"/>
              <a:gd name="connsiteX8" fmla="*/ 2905125 w 3314700"/>
              <a:gd name="connsiteY8" fmla="*/ 1019175 h 2838450"/>
              <a:gd name="connsiteX9" fmla="*/ 2838450 w 3314700"/>
              <a:gd name="connsiteY9" fmla="*/ 981075 h 2838450"/>
              <a:gd name="connsiteX10" fmla="*/ 2800350 w 3314700"/>
              <a:gd name="connsiteY10" fmla="*/ 971550 h 2838450"/>
              <a:gd name="connsiteX11" fmla="*/ 2809875 w 3314700"/>
              <a:gd name="connsiteY11" fmla="*/ 885825 h 2838450"/>
              <a:gd name="connsiteX12" fmla="*/ 2819400 w 3314700"/>
              <a:gd name="connsiteY12" fmla="*/ 838200 h 2838450"/>
              <a:gd name="connsiteX13" fmla="*/ 2809875 w 3314700"/>
              <a:gd name="connsiteY13" fmla="*/ 800100 h 2838450"/>
              <a:gd name="connsiteX14" fmla="*/ 2847975 w 3314700"/>
              <a:gd name="connsiteY14" fmla="*/ 762000 h 2838450"/>
              <a:gd name="connsiteX15" fmla="*/ 2828925 w 3314700"/>
              <a:gd name="connsiteY15" fmla="*/ 723900 h 2838450"/>
              <a:gd name="connsiteX16" fmla="*/ 2800350 w 3314700"/>
              <a:gd name="connsiteY16" fmla="*/ 685800 h 2838450"/>
              <a:gd name="connsiteX17" fmla="*/ 2762250 w 3314700"/>
              <a:gd name="connsiteY17" fmla="*/ 609600 h 2838450"/>
              <a:gd name="connsiteX18" fmla="*/ 2752725 w 3314700"/>
              <a:gd name="connsiteY18" fmla="*/ 495300 h 2838450"/>
              <a:gd name="connsiteX19" fmla="*/ 2724150 w 3314700"/>
              <a:gd name="connsiteY19" fmla="*/ 466725 h 2838450"/>
              <a:gd name="connsiteX20" fmla="*/ 2667000 w 3314700"/>
              <a:gd name="connsiteY20" fmla="*/ 428625 h 2838450"/>
              <a:gd name="connsiteX21" fmla="*/ 2600325 w 3314700"/>
              <a:gd name="connsiteY21" fmla="*/ 381000 h 2838450"/>
              <a:gd name="connsiteX22" fmla="*/ 2495550 w 3314700"/>
              <a:gd name="connsiteY22" fmla="*/ 390525 h 2838450"/>
              <a:gd name="connsiteX23" fmla="*/ 2447925 w 3314700"/>
              <a:gd name="connsiteY23" fmla="*/ 400050 h 2838450"/>
              <a:gd name="connsiteX24" fmla="*/ 2419350 w 3314700"/>
              <a:gd name="connsiteY24" fmla="*/ 371475 h 2838450"/>
              <a:gd name="connsiteX25" fmla="*/ 2447925 w 3314700"/>
              <a:gd name="connsiteY25" fmla="*/ 247650 h 2838450"/>
              <a:gd name="connsiteX26" fmla="*/ 2476500 w 3314700"/>
              <a:gd name="connsiteY26" fmla="*/ 219075 h 2838450"/>
              <a:gd name="connsiteX27" fmla="*/ 2486025 w 3314700"/>
              <a:gd name="connsiteY27" fmla="*/ 171450 h 2838450"/>
              <a:gd name="connsiteX28" fmla="*/ 2524125 w 3314700"/>
              <a:gd name="connsiteY28" fmla="*/ 104775 h 2838450"/>
              <a:gd name="connsiteX29" fmla="*/ 2514600 w 3314700"/>
              <a:gd name="connsiteY29" fmla="*/ 66675 h 2838450"/>
              <a:gd name="connsiteX30" fmla="*/ 2486025 w 3314700"/>
              <a:gd name="connsiteY30" fmla="*/ 38100 h 2838450"/>
              <a:gd name="connsiteX31" fmla="*/ 2466975 w 3314700"/>
              <a:gd name="connsiteY31" fmla="*/ 0 h 2838450"/>
              <a:gd name="connsiteX32" fmla="*/ 2428875 w 3314700"/>
              <a:gd name="connsiteY32" fmla="*/ 9525 h 2838450"/>
              <a:gd name="connsiteX33" fmla="*/ 2371725 w 3314700"/>
              <a:gd name="connsiteY33" fmla="*/ 19050 h 2838450"/>
              <a:gd name="connsiteX34" fmla="*/ 2352675 w 3314700"/>
              <a:gd name="connsiteY34" fmla="*/ 66675 h 2838450"/>
              <a:gd name="connsiteX35" fmla="*/ 2324100 w 3314700"/>
              <a:gd name="connsiteY35" fmla="*/ 114300 h 2838450"/>
              <a:gd name="connsiteX36" fmla="*/ 2238375 w 3314700"/>
              <a:gd name="connsiteY36" fmla="*/ 95250 h 2838450"/>
              <a:gd name="connsiteX37" fmla="*/ 2219325 w 3314700"/>
              <a:gd name="connsiteY37" fmla="*/ 66675 h 2838450"/>
              <a:gd name="connsiteX38" fmla="*/ 2171700 w 3314700"/>
              <a:gd name="connsiteY38" fmla="*/ 28575 h 2838450"/>
              <a:gd name="connsiteX39" fmla="*/ 1981200 w 3314700"/>
              <a:gd name="connsiteY39" fmla="*/ 38100 h 2838450"/>
              <a:gd name="connsiteX40" fmla="*/ 1952625 w 3314700"/>
              <a:gd name="connsiteY40" fmla="*/ 47625 h 2838450"/>
              <a:gd name="connsiteX41" fmla="*/ 1905000 w 3314700"/>
              <a:gd name="connsiteY41" fmla="*/ 66675 h 2838450"/>
              <a:gd name="connsiteX42" fmla="*/ 1847850 w 3314700"/>
              <a:gd name="connsiteY42" fmla="*/ 85725 h 2838450"/>
              <a:gd name="connsiteX43" fmla="*/ 1800225 w 3314700"/>
              <a:gd name="connsiteY43" fmla="*/ 104775 h 2838450"/>
              <a:gd name="connsiteX44" fmla="*/ 1752600 w 3314700"/>
              <a:gd name="connsiteY44" fmla="*/ 114300 h 2838450"/>
              <a:gd name="connsiteX45" fmla="*/ 1714500 w 3314700"/>
              <a:gd name="connsiteY45" fmla="*/ 161925 h 2838450"/>
              <a:gd name="connsiteX46" fmla="*/ 1657350 w 3314700"/>
              <a:gd name="connsiteY46" fmla="*/ 209550 h 2838450"/>
              <a:gd name="connsiteX47" fmla="*/ 1628775 w 3314700"/>
              <a:gd name="connsiteY47" fmla="*/ 247650 h 2838450"/>
              <a:gd name="connsiteX48" fmla="*/ 1600200 w 3314700"/>
              <a:gd name="connsiteY48" fmla="*/ 257175 h 2838450"/>
              <a:gd name="connsiteX49" fmla="*/ 1543050 w 3314700"/>
              <a:gd name="connsiteY49" fmla="*/ 266700 h 2838450"/>
              <a:gd name="connsiteX50" fmla="*/ 1466850 w 3314700"/>
              <a:gd name="connsiteY50" fmla="*/ 304800 h 2838450"/>
              <a:gd name="connsiteX51" fmla="*/ 1409700 w 3314700"/>
              <a:gd name="connsiteY51" fmla="*/ 361950 h 2838450"/>
              <a:gd name="connsiteX52" fmla="*/ 1381125 w 3314700"/>
              <a:gd name="connsiteY52" fmla="*/ 381000 h 2838450"/>
              <a:gd name="connsiteX53" fmla="*/ 1304925 w 3314700"/>
              <a:gd name="connsiteY53" fmla="*/ 447675 h 2838450"/>
              <a:gd name="connsiteX54" fmla="*/ 1257300 w 3314700"/>
              <a:gd name="connsiteY54" fmla="*/ 457200 h 2838450"/>
              <a:gd name="connsiteX55" fmla="*/ 866775 w 3314700"/>
              <a:gd name="connsiteY55" fmla="*/ 476250 h 2838450"/>
              <a:gd name="connsiteX56" fmla="*/ 828675 w 3314700"/>
              <a:gd name="connsiteY56" fmla="*/ 485775 h 2838450"/>
              <a:gd name="connsiteX57" fmla="*/ 800100 w 3314700"/>
              <a:gd name="connsiteY57" fmla="*/ 495300 h 2838450"/>
              <a:gd name="connsiteX58" fmla="*/ 685800 w 3314700"/>
              <a:gd name="connsiteY58" fmla="*/ 514350 h 2838450"/>
              <a:gd name="connsiteX59" fmla="*/ 600075 w 3314700"/>
              <a:gd name="connsiteY59" fmla="*/ 533400 h 2838450"/>
              <a:gd name="connsiteX60" fmla="*/ 533400 w 3314700"/>
              <a:gd name="connsiteY60" fmla="*/ 600075 h 2838450"/>
              <a:gd name="connsiteX61" fmla="*/ 504825 w 3314700"/>
              <a:gd name="connsiteY61" fmla="*/ 628650 h 2838450"/>
              <a:gd name="connsiteX62" fmla="*/ 457200 w 3314700"/>
              <a:gd name="connsiteY62" fmla="*/ 695325 h 2838450"/>
              <a:gd name="connsiteX63" fmla="*/ 390525 w 3314700"/>
              <a:gd name="connsiteY63" fmla="*/ 714375 h 2838450"/>
              <a:gd name="connsiteX64" fmla="*/ 361950 w 3314700"/>
              <a:gd name="connsiteY64" fmla="*/ 742950 h 2838450"/>
              <a:gd name="connsiteX65" fmla="*/ 314325 w 3314700"/>
              <a:gd name="connsiteY65" fmla="*/ 781050 h 2838450"/>
              <a:gd name="connsiteX66" fmla="*/ 238125 w 3314700"/>
              <a:gd name="connsiteY66" fmla="*/ 866775 h 2838450"/>
              <a:gd name="connsiteX67" fmla="*/ 219075 w 3314700"/>
              <a:gd name="connsiteY67" fmla="*/ 904875 h 2838450"/>
              <a:gd name="connsiteX68" fmla="*/ 180975 w 3314700"/>
              <a:gd name="connsiteY68" fmla="*/ 914400 h 2838450"/>
              <a:gd name="connsiteX69" fmla="*/ 152400 w 3314700"/>
              <a:gd name="connsiteY69" fmla="*/ 923925 h 2838450"/>
              <a:gd name="connsiteX70" fmla="*/ 123825 w 3314700"/>
              <a:gd name="connsiteY70" fmla="*/ 914400 h 2838450"/>
              <a:gd name="connsiteX71" fmla="*/ 114300 w 3314700"/>
              <a:gd name="connsiteY71" fmla="*/ 885825 h 2838450"/>
              <a:gd name="connsiteX72" fmla="*/ 9525 w 3314700"/>
              <a:gd name="connsiteY72" fmla="*/ 914400 h 2838450"/>
              <a:gd name="connsiteX73" fmla="*/ 0 w 3314700"/>
              <a:gd name="connsiteY73" fmla="*/ 1019175 h 2838450"/>
              <a:gd name="connsiteX74" fmla="*/ 9525 w 3314700"/>
              <a:gd name="connsiteY74" fmla="*/ 1047750 h 2838450"/>
              <a:gd name="connsiteX75" fmla="*/ 47625 w 3314700"/>
              <a:gd name="connsiteY75" fmla="*/ 1066800 h 2838450"/>
              <a:gd name="connsiteX76" fmla="*/ 66675 w 3314700"/>
              <a:gd name="connsiteY76" fmla="*/ 1133475 h 2838450"/>
              <a:gd name="connsiteX77" fmla="*/ 85725 w 3314700"/>
              <a:gd name="connsiteY77" fmla="*/ 1162050 h 2838450"/>
              <a:gd name="connsiteX78" fmla="*/ 133350 w 3314700"/>
              <a:gd name="connsiteY78" fmla="*/ 1247775 h 2838450"/>
              <a:gd name="connsiteX79" fmla="*/ 171450 w 3314700"/>
              <a:gd name="connsiteY79" fmla="*/ 1266825 h 2838450"/>
              <a:gd name="connsiteX80" fmla="*/ 190500 w 3314700"/>
              <a:gd name="connsiteY80" fmla="*/ 1304925 h 2838450"/>
              <a:gd name="connsiteX81" fmla="*/ 209550 w 3314700"/>
              <a:gd name="connsiteY81" fmla="*/ 1333500 h 2838450"/>
              <a:gd name="connsiteX82" fmla="*/ 257175 w 3314700"/>
              <a:gd name="connsiteY82" fmla="*/ 1400175 h 2838450"/>
              <a:gd name="connsiteX83" fmla="*/ 266700 w 3314700"/>
              <a:gd name="connsiteY83" fmla="*/ 1514475 h 2838450"/>
              <a:gd name="connsiteX84" fmla="*/ 295275 w 3314700"/>
              <a:gd name="connsiteY84" fmla="*/ 1524000 h 2838450"/>
              <a:gd name="connsiteX85" fmla="*/ 323850 w 3314700"/>
              <a:gd name="connsiteY85" fmla="*/ 1600200 h 2838450"/>
              <a:gd name="connsiteX86" fmla="*/ 352425 w 3314700"/>
              <a:gd name="connsiteY86" fmla="*/ 1628775 h 2838450"/>
              <a:gd name="connsiteX87" fmla="*/ 428625 w 3314700"/>
              <a:gd name="connsiteY87" fmla="*/ 1733550 h 2838450"/>
              <a:gd name="connsiteX88" fmla="*/ 457200 w 3314700"/>
              <a:gd name="connsiteY88" fmla="*/ 1819275 h 2838450"/>
              <a:gd name="connsiteX89" fmla="*/ 485775 w 3314700"/>
              <a:gd name="connsiteY89" fmla="*/ 1828800 h 2838450"/>
              <a:gd name="connsiteX90" fmla="*/ 561975 w 3314700"/>
              <a:gd name="connsiteY90" fmla="*/ 1847850 h 2838450"/>
              <a:gd name="connsiteX91" fmla="*/ 657225 w 3314700"/>
              <a:gd name="connsiteY91" fmla="*/ 1895475 h 2838450"/>
              <a:gd name="connsiteX92" fmla="*/ 666750 w 3314700"/>
              <a:gd name="connsiteY92" fmla="*/ 1809750 h 2838450"/>
              <a:gd name="connsiteX93" fmla="*/ 685800 w 3314700"/>
              <a:gd name="connsiteY93" fmla="*/ 1743075 h 2838450"/>
              <a:gd name="connsiteX94" fmla="*/ 771525 w 3314700"/>
              <a:gd name="connsiteY94" fmla="*/ 1714500 h 2838450"/>
              <a:gd name="connsiteX95" fmla="*/ 838200 w 3314700"/>
              <a:gd name="connsiteY95" fmla="*/ 1695450 h 2838450"/>
              <a:gd name="connsiteX96" fmla="*/ 885825 w 3314700"/>
              <a:gd name="connsiteY96" fmla="*/ 1657350 h 2838450"/>
              <a:gd name="connsiteX97" fmla="*/ 914400 w 3314700"/>
              <a:gd name="connsiteY97" fmla="*/ 1638300 h 2838450"/>
              <a:gd name="connsiteX98" fmla="*/ 1019175 w 3314700"/>
              <a:gd name="connsiteY98" fmla="*/ 1657350 h 2838450"/>
              <a:gd name="connsiteX99" fmla="*/ 1181100 w 3314700"/>
              <a:gd name="connsiteY99" fmla="*/ 1657350 h 2838450"/>
              <a:gd name="connsiteX100" fmla="*/ 1238250 w 3314700"/>
              <a:gd name="connsiteY100" fmla="*/ 1676400 h 2838450"/>
              <a:gd name="connsiteX101" fmla="*/ 1257300 w 3314700"/>
              <a:gd name="connsiteY101" fmla="*/ 1752600 h 2838450"/>
              <a:gd name="connsiteX102" fmla="*/ 1266825 w 3314700"/>
              <a:gd name="connsiteY102" fmla="*/ 1790700 h 2838450"/>
              <a:gd name="connsiteX103" fmla="*/ 1257300 w 3314700"/>
              <a:gd name="connsiteY103" fmla="*/ 1885950 h 2838450"/>
              <a:gd name="connsiteX104" fmla="*/ 1285875 w 3314700"/>
              <a:gd name="connsiteY104" fmla="*/ 1876425 h 2838450"/>
              <a:gd name="connsiteX105" fmla="*/ 1390650 w 3314700"/>
              <a:gd name="connsiteY105" fmla="*/ 1885950 h 2838450"/>
              <a:gd name="connsiteX106" fmla="*/ 1419225 w 3314700"/>
              <a:gd name="connsiteY106" fmla="*/ 1952625 h 2838450"/>
              <a:gd name="connsiteX107" fmla="*/ 1447800 w 3314700"/>
              <a:gd name="connsiteY107" fmla="*/ 1971675 h 2838450"/>
              <a:gd name="connsiteX108" fmla="*/ 1476375 w 3314700"/>
              <a:gd name="connsiteY108" fmla="*/ 1962150 h 2838450"/>
              <a:gd name="connsiteX109" fmla="*/ 1495425 w 3314700"/>
              <a:gd name="connsiteY109" fmla="*/ 2028825 h 2838450"/>
              <a:gd name="connsiteX110" fmla="*/ 1514475 w 3314700"/>
              <a:gd name="connsiteY110" fmla="*/ 2085975 h 2838450"/>
              <a:gd name="connsiteX111" fmla="*/ 1524000 w 3314700"/>
              <a:gd name="connsiteY111" fmla="*/ 2124075 h 2838450"/>
              <a:gd name="connsiteX112" fmla="*/ 1552575 w 3314700"/>
              <a:gd name="connsiteY112" fmla="*/ 2200275 h 2838450"/>
              <a:gd name="connsiteX113" fmla="*/ 1562100 w 3314700"/>
              <a:gd name="connsiteY113" fmla="*/ 2238375 h 2838450"/>
              <a:gd name="connsiteX114" fmla="*/ 1581150 w 3314700"/>
              <a:gd name="connsiteY114" fmla="*/ 2305050 h 2838450"/>
              <a:gd name="connsiteX115" fmla="*/ 1590675 w 3314700"/>
              <a:gd name="connsiteY115" fmla="*/ 2343150 h 2838450"/>
              <a:gd name="connsiteX116" fmla="*/ 1600200 w 3314700"/>
              <a:gd name="connsiteY116" fmla="*/ 2390775 h 2838450"/>
              <a:gd name="connsiteX117" fmla="*/ 1676400 w 3314700"/>
              <a:gd name="connsiteY117" fmla="*/ 2428875 h 2838450"/>
              <a:gd name="connsiteX118" fmla="*/ 1743075 w 3314700"/>
              <a:gd name="connsiteY118" fmla="*/ 2457450 h 2838450"/>
              <a:gd name="connsiteX119" fmla="*/ 1771650 w 3314700"/>
              <a:gd name="connsiteY119" fmla="*/ 2505075 h 2838450"/>
              <a:gd name="connsiteX120" fmla="*/ 1876425 w 3314700"/>
              <a:gd name="connsiteY120" fmla="*/ 2552700 h 2838450"/>
              <a:gd name="connsiteX121" fmla="*/ 1952625 w 3314700"/>
              <a:gd name="connsiteY121" fmla="*/ 2571750 h 2838450"/>
              <a:gd name="connsiteX122" fmla="*/ 1971675 w 3314700"/>
              <a:gd name="connsiteY122" fmla="*/ 2600325 h 2838450"/>
              <a:gd name="connsiteX123" fmla="*/ 2352675 w 3314700"/>
              <a:gd name="connsiteY123" fmla="*/ 2628900 h 2838450"/>
              <a:gd name="connsiteX124" fmla="*/ 2390775 w 3314700"/>
              <a:gd name="connsiteY124" fmla="*/ 2695575 h 2838450"/>
              <a:gd name="connsiteX125" fmla="*/ 2400300 w 3314700"/>
              <a:gd name="connsiteY125" fmla="*/ 2724150 h 2838450"/>
              <a:gd name="connsiteX126" fmla="*/ 2466975 w 3314700"/>
              <a:gd name="connsiteY126" fmla="*/ 2790825 h 2838450"/>
              <a:gd name="connsiteX127" fmla="*/ 2609850 w 3314700"/>
              <a:gd name="connsiteY127" fmla="*/ 2809875 h 2838450"/>
              <a:gd name="connsiteX128" fmla="*/ 2724150 w 3314700"/>
              <a:gd name="connsiteY128" fmla="*/ 2838450 h 2838450"/>
              <a:gd name="connsiteX129" fmla="*/ 2819400 w 3314700"/>
              <a:gd name="connsiteY129" fmla="*/ 2819400 h 2838450"/>
              <a:gd name="connsiteX130" fmla="*/ 2876550 w 3314700"/>
              <a:gd name="connsiteY130" fmla="*/ 2781300 h 2838450"/>
              <a:gd name="connsiteX131" fmla="*/ 2895600 w 3314700"/>
              <a:gd name="connsiteY131" fmla="*/ 2752725 h 2838450"/>
              <a:gd name="connsiteX132" fmla="*/ 2952750 w 3314700"/>
              <a:gd name="connsiteY132" fmla="*/ 2705100 h 2838450"/>
              <a:gd name="connsiteX133" fmla="*/ 3019425 w 3314700"/>
              <a:gd name="connsiteY133" fmla="*/ 2657475 h 2838450"/>
              <a:gd name="connsiteX134" fmla="*/ 3076575 w 3314700"/>
              <a:gd name="connsiteY134" fmla="*/ 2667000 h 2838450"/>
              <a:gd name="connsiteX135" fmla="*/ 3114675 w 3314700"/>
              <a:gd name="connsiteY135" fmla="*/ 2676525 h 2838450"/>
              <a:gd name="connsiteX136" fmla="*/ 3267075 w 3314700"/>
              <a:gd name="connsiteY136" fmla="*/ 2676525 h 283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3314700" h="2838450">
                <a:moveTo>
                  <a:pt x="3314700" y="1352550"/>
                </a:moveTo>
                <a:cubicBezTo>
                  <a:pt x="3272028" y="1338326"/>
                  <a:pt x="3283456" y="1345794"/>
                  <a:pt x="3238500" y="1304925"/>
                </a:cubicBezTo>
                <a:cubicBezTo>
                  <a:pt x="3218565" y="1286803"/>
                  <a:pt x="3205447" y="1259823"/>
                  <a:pt x="3181350" y="1247775"/>
                </a:cubicBezTo>
                <a:lnTo>
                  <a:pt x="3143250" y="1228725"/>
                </a:lnTo>
                <a:cubicBezTo>
                  <a:pt x="3152775" y="1216025"/>
                  <a:pt x="3167975" y="1206026"/>
                  <a:pt x="3171825" y="1190625"/>
                </a:cubicBezTo>
                <a:cubicBezTo>
                  <a:pt x="3175000" y="1177925"/>
                  <a:pt x="3170920" y="1162377"/>
                  <a:pt x="3162300" y="1152525"/>
                </a:cubicBezTo>
                <a:cubicBezTo>
                  <a:pt x="3119552" y="1103670"/>
                  <a:pt x="3105029" y="1123877"/>
                  <a:pt x="3057525" y="1095375"/>
                </a:cubicBezTo>
                <a:cubicBezTo>
                  <a:pt x="3040092" y="1084915"/>
                  <a:pt x="3026816" y="1068552"/>
                  <a:pt x="3009900" y="1057275"/>
                </a:cubicBezTo>
                <a:cubicBezTo>
                  <a:pt x="2970763" y="1031184"/>
                  <a:pt x="2953486" y="1036761"/>
                  <a:pt x="2905125" y="1019175"/>
                </a:cubicBezTo>
                <a:cubicBezTo>
                  <a:pt x="2774610" y="971715"/>
                  <a:pt x="2945092" y="1026779"/>
                  <a:pt x="2838450" y="981075"/>
                </a:cubicBezTo>
                <a:cubicBezTo>
                  <a:pt x="2826418" y="975918"/>
                  <a:pt x="2813050" y="974725"/>
                  <a:pt x="2800350" y="971550"/>
                </a:cubicBezTo>
                <a:cubicBezTo>
                  <a:pt x="2803525" y="942975"/>
                  <a:pt x="2805809" y="914287"/>
                  <a:pt x="2809875" y="885825"/>
                </a:cubicBezTo>
                <a:cubicBezTo>
                  <a:pt x="2812165" y="869798"/>
                  <a:pt x="2819400" y="854389"/>
                  <a:pt x="2819400" y="838200"/>
                </a:cubicBezTo>
                <a:cubicBezTo>
                  <a:pt x="2819400" y="825109"/>
                  <a:pt x="2813050" y="812800"/>
                  <a:pt x="2809875" y="800100"/>
                </a:cubicBezTo>
                <a:cubicBezTo>
                  <a:pt x="2822575" y="787400"/>
                  <a:pt x="2843619" y="779424"/>
                  <a:pt x="2847975" y="762000"/>
                </a:cubicBezTo>
                <a:cubicBezTo>
                  <a:pt x="2851419" y="748225"/>
                  <a:pt x="2836450" y="735941"/>
                  <a:pt x="2828925" y="723900"/>
                </a:cubicBezTo>
                <a:cubicBezTo>
                  <a:pt x="2820511" y="710438"/>
                  <a:pt x="2809156" y="699009"/>
                  <a:pt x="2800350" y="685800"/>
                </a:cubicBezTo>
                <a:cubicBezTo>
                  <a:pt x="2770358" y="640812"/>
                  <a:pt x="2775596" y="649639"/>
                  <a:pt x="2762250" y="609600"/>
                </a:cubicBezTo>
                <a:cubicBezTo>
                  <a:pt x="2759075" y="571500"/>
                  <a:pt x="2762576" y="532241"/>
                  <a:pt x="2752725" y="495300"/>
                </a:cubicBezTo>
                <a:cubicBezTo>
                  <a:pt x="2749254" y="482284"/>
                  <a:pt x="2734783" y="474995"/>
                  <a:pt x="2724150" y="466725"/>
                </a:cubicBezTo>
                <a:cubicBezTo>
                  <a:pt x="2706078" y="452669"/>
                  <a:pt x="2683189" y="444814"/>
                  <a:pt x="2667000" y="428625"/>
                </a:cubicBezTo>
                <a:cubicBezTo>
                  <a:pt x="2628385" y="390010"/>
                  <a:pt x="2650473" y="406074"/>
                  <a:pt x="2600325" y="381000"/>
                </a:cubicBezTo>
                <a:cubicBezTo>
                  <a:pt x="2565400" y="384175"/>
                  <a:pt x="2530348" y="386175"/>
                  <a:pt x="2495550" y="390525"/>
                </a:cubicBezTo>
                <a:cubicBezTo>
                  <a:pt x="2479486" y="392533"/>
                  <a:pt x="2463631" y="403977"/>
                  <a:pt x="2447925" y="400050"/>
                </a:cubicBezTo>
                <a:cubicBezTo>
                  <a:pt x="2434857" y="396783"/>
                  <a:pt x="2428875" y="381000"/>
                  <a:pt x="2419350" y="371475"/>
                </a:cubicBezTo>
                <a:cubicBezTo>
                  <a:pt x="2426522" y="299755"/>
                  <a:pt x="2412428" y="290246"/>
                  <a:pt x="2447925" y="247650"/>
                </a:cubicBezTo>
                <a:cubicBezTo>
                  <a:pt x="2456549" y="237302"/>
                  <a:pt x="2466975" y="228600"/>
                  <a:pt x="2476500" y="219075"/>
                </a:cubicBezTo>
                <a:cubicBezTo>
                  <a:pt x="2479675" y="203200"/>
                  <a:pt x="2480905" y="186809"/>
                  <a:pt x="2486025" y="171450"/>
                </a:cubicBezTo>
                <a:cubicBezTo>
                  <a:pt x="2494082" y="147280"/>
                  <a:pt x="2510190" y="125678"/>
                  <a:pt x="2524125" y="104775"/>
                </a:cubicBezTo>
                <a:cubicBezTo>
                  <a:pt x="2520950" y="92075"/>
                  <a:pt x="2521095" y="78041"/>
                  <a:pt x="2514600" y="66675"/>
                </a:cubicBezTo>
                <a:cubicBezTo>
                  <a:pt x="2507917" y="54979"/>
                  <a:pt x="2493855" y="49061"/>
                  <a:pt x="2486025" y="38100"/>
                </a:cubicBezTo>
                <a:cubicBezTo>
                  <a:pt x="2477772" y="26546"/>
                  <a:pt x="2473325" y="12700"/>
                  <a:pt x="2466975" y="0"/>
                </a:cubicBezTo>
                <a:cubicBezTo>
                  <a:pt x="2454275" y="3175"/>
                  <a:pt x="2441712" y="6958"/>
                  <a:pt x="2428875" y="9525"/>
                </a:cubicBezTo>
                <a:cubicBezTo>
                  <a:pt x="2409937" y="13313"/>
                  <a:pt x="2387175" y="7462"/>
                  <a:pt x="2371725" y="19050"/>
                </a:cubicBezTo>
                <a:cubicBezTo>
                  <a:pt x="2358047" y="29309"/>
                  <a:pt x="2360321" y="51382"/>
                  <a:pt x="2352675" y="66675"/>
                </a:cubicBezTo>
                <a:cubicBezTo>
                  <a:pt x="2344396" y="83234"/>
                  <a:pt x="2333625" y="98425"/>
                  <a:pt x="2324100" y="114300"/>
                </a:cubicBezTo>
                <a:cubicBezTo>
                  <a:pt x="2323050" y="114090"/>
                  <a:pt x="2244140" y="99093"/>
                  <a:pt x="2238375" y="95250"/>
                </a:cubicBezTo>
                <a:cubicBezTo>
                  <a:pt x="2228850" y="88900"/>
                  <a:pt x="2227420" y="74770"/>
                  <a:pt x="2219325" y="66675"/>
                </a:cubicBezTo>
                <a:cubicBezTo>
                  <a:pt x="2204950" y="52300"/>
                  <a:pt x="2187575" y="41275"/>
                  <a:pt x="2171700" y="28575"/>
                </a:cubicBezTo>
                <a:cubicBezTo>
                  <a:pt x="2108200" y="31750"/>
                  <a:pt x="2044540" y="32592"/>
                  <a:pt x="1981200" y="38100"/>
                </a:cubicBezTo>
                <a:cubicBezTo>
                  <a:pt x="1971198" y="38970"/>
                  <a:pt x="1962026" y="44100"/>
                  <a:pt x="1952625" y="47625"/>
                </a:cubicBezTo>
                <a:cubicBezTo>
                  <a:pt x="1936616" y="53628"/>
                  <a:pt x="1921068" y="60832"/>
                  <a:pt x="1905000" y="66675"/>
                </a:cubicBezTo>
                <a:cubicBezTo>
                  <a:pt x="1886129" y="73537"/>
                  <a:pt x="1866494" y="78267"/>
                  <a:pt x="1847850" y="85725"/>
                </a:cubicBezTo>
                <a:cubicBezTo>
                  <a:pt x="1831975" y="92075"/>
                  <a:pt x="1816602" y="99862"/>
                  <a:pt x="1800225" y="104775"/>
                </a:cubicBezTo>
                <a:cubicBezTo>
                  <a:pt x="1784718" y="109427"/>
                  <a:pt x="1768475" y="111125"/>
                  <a:pt x="1752600" y="114300"/>
                </a:cubicBezTo>
                <a:cubicBezTo>
                  <a:pt x="1688693" y="156905"/>
                  <a:pt x="1751306" y="106716"/>
                  <a:pt x="1714500" y="161925"/>
                </a:cubicBezTo>
                <a:cubicBezTo>
                  <a:pt x="1683292" y="208738"/>
                  <a:pt x="1692492" y="174408"/>
                  <a:pt x="1657350" y="209550"/>
                </a:cubicBezTo>
                <a:cubicBezTo>
                  <a:pt x="1646125" y="220775"/>
                  <a:pt x="1640971" y="237487"/>
                  <a:pt x="1628775" y="247650"/>
                </a:cubicBezTo>
                <a:cubicBezTo>
                  <a:pt x="1621062" y="254078"/>
                  <a:pt x="1610001" y="254997"/>
                  <a:pt x="1600200" y="257175"/>
                </a:cubicBezTo>
                <a:cubicBezTo>
                  <a:pt x="1581347" y="261365"/>
                  <a:pt x="1562100" y="263525"/>
                  <a:pt x="1543050" y="266700"/>
                </a:cubicBezTo>
                <a:cubicBezTo>
                  <a:pt x="1513854" y="278378"/>
                  <a:pt x="1490196" y="284048"/>
                  <a:pt x="1466850" y="304800"/>
                </a:cubicBezTo>
                <a:cubicBezTo>
                  <a:pt x="1446714" y="322698"/>
                  <a:pt x="1432116" y="347006"/>
                  <a:pt x="1409700" y="361950"/>
                </a:cubicBezTo>
                <a:cubicBezTo>
                  <a:pt x="1400175" y="368300"/>
                  <a:pt x="1389740" y="373462"/>
                  <a:pt x="1381125" y="381000"/>
                </a:cubicBezTo>
                <a:cubicBezTo>
                  <a:pt x="1365536" y="394641"/>
                  <a:pt x="1331718" y="437628"/>
                  <a:pt x="1304925" y="447675"/>
                </a:cubicBezTo>
                <a:cubicBezTo>
                  <a:pt x="1289766" y="453359"/>
                  <a:pt x="1273455" y="456146"/>
                  <a:pt x="1257300" y="457200"/>
                </a:cubicBezTo>
                <a:cubicBezTo>
                  <a:pt x="1127246" y="465682"/>
                  <a:pt x="996950" y="469900"/>
                  <a:pt x="866775" y="476250"/>
                </a:cubicBezTo>
                <a:cubicBezTo>
                  <a:pt x="854075" y="479425"/>
                  <a:pt x="841262" y="482179"/>
                  <a:pt x="828675" y="485775"/>
                </a:cubicBezTo>
                <a:cubicBezTo>
                  <a:pt x="819021" y="488533"/>
                  <a:pt x="809840" y="492865"/>
                  <a:pt x="800100" y="495300"/>
                </a:cubicBezTo>
                <a:cubicBezTo>
                  <a:pt x="755205" y="506524"/>
                  <a:pt x="734187" y="506285"/>
                  <a:pt x="685800" y="514350"/>
                </a:cubicBezTo>
                <a:cubicBezTo>
                  <a:pt x="649523" y="520396"/>
                  <a:pt x="634325" y="524837"/>
                  <a:pt x="600075" y="533400"/>
                </a:cubicBezTo>
                <a:lnTo>
                  <a:pt x="533400" y="600075"/>
                </a:lnTo>
                <a:cubicBezTo>
                  <a:pt x="523875" y="609600"/>
                  <a:pt x="512297" y="617442"/>
                  <a:pt x="504825" y="628650"/>
                </a:cubicBezTo>
                <a:cubicBezTo>
                  <a:pt x="496138" y="641680"/>
                  <a:pt x="466061" y="687941"/>
                  <a:pt x="457200" y="695325"/>
                </a:cubicBezTo>
                <a:cubicBezTo>
                  <a:pt x="451344" y="700205"/>
                  <a:pt x="392551" y="713868"/>
                  <a:pt x="390525" y="714375"/>
                </a:cubicBezTo>
                <a:cubicBezTo>
                  <a:pt x="381000" y="723900"/>
                  <a:pt x="372087" y="734080"/>
                  <a:pt x="361950" y="742950"/>
                </a:cubicBezTo>
                <a:cubicBezTo>
                  <a:pt x="346650" y="756337"/>
                  <a:pt x="327925" y="765939"/>
                  <a:pt x="314325" y="781050"/>
                </a:cubicBezTo>
                <a:cubicBezTo>
                  <a:pt x="216905" y="889294"/>
                  <a:pt x="329566" y="798194"/>
                  <a:pt x="238125" y="866775"/>
                </a:cubicBezTo>
                <a:cubicBezTo>
                  <a:pt x="231775" y="879475"/>
                  <a:pt x="229983" y="895785"/>
                  <a:pt x="219075" y="904875"/>
                </a:cubicBezTo>
                <a:cubicBezTo>
                  <a:pt x="209018" y="913256"/>
                  <a:pt x="193562" y="910804"/>
                  <a:pt x="180975" y="914400"/>
                </a:cubicBezTo>
                <a:cubicBezTo>
                  <a:pt x="171321" y="917158"/>
                  <a:pt x="161925" y="920750"/>
                  <a:pt x="152400" y="923925"/>
                </a:cubicBezTo>
                <a:cubicBezTo>
                  <a:pt x="142875" y="920750"/>
                  <a:pt x="130925" y="921500"/>
                  <a:pt x="123825" y="914400"/>
                </a:cubicBezTo>
                <a:cubicBezTo>
                  <a:pt x="116725" y="907300"/>
                  <a:pt x="124340" y="885825"/>
                  <a:pt x="114300" y="885825"/>
                </a:cubicBezTo>
                <a:cubicBezTo>
                  <a:pt x="78099" y="885825"/>
                  <a:pt x="44450" y="904875"/>
                  <a:pt x="9525" y="914400"/>
                </a:cubicBezTo>
                <a:cubicBezTo>
                  <a:pt x="6350" y="949325"/>
                  <a:pt x="0" y="984106"/>
                  <a:pt x="0" y="1019175"/>
                </a:cubicBezTo>
                <a:cubicBezTo>
                  <a:pt x="0" y="1029215"/>
                  <a:pt x="2425" y="1040650"/>
                  <a:pt x="9525" y="1047750"/>
                </a:cubicBezTo>
                <a:cubicBezTo>
                  <a:pt x="19565" y="1057790"/>
                  <a:pt x="34925" y="1060450"/>
                  <a:pt x="47625" y="1066800"/>
                </a:cubicBezTo>
                <a:cubicBezTo>
                  <a:pt x="50677" y="1079007"/>
                  <a:pt x="59843" y="1119810"/>
                  <a:pt x="66675" y="1133475"/>
                </a:cubicBezTo>
                <a:cubicBezTo>
                  <a:pt x="71795" y="1143714"/>
                  <a:pt x="80605" y="1151811"/>
                  <a:pt x="85725" y="1162050"/>
                </a:cubicBezTo>
                <a:cubicBezTo>
                  <a:pt x="100900" y="1192400"/>
                  <a:pt x="93307" y="1227753"/>
                  <a:pt x="133350" y="1247775"/>
                </a:cubicBezTo>
                <a:lnTo>
                  <a:pt x="171450" y="1266825"/>
                </a:lnTo>
                <a:cubicBezTo>
                  <a:pt x="177800" y="1279525"/>
                  <a:pt x="183455" y="1292597"/>
                  <a:pt x="190500" y="1304925"/>
                </a:cubicBezTo>
                <a:cubicBezTo>
                  <a:pt x="196180" y="1314864"/>
                  <a:pt x="204901" y="1323039"/>
                  <a:pt x="209550" y="1333500"/>
                </a:cubicBezTo>
                <a:cubicBezTo>
                  <a:pt x="240472" y="1403074"/>
                  <a:pt x="205202" y="1382851"/>
                  <a:pt x="257175" y="1400175"/>
                </a:cubicBezTo>
                <a:cubicBezTo>
                  <a:pt x="260350" y="1438275"/>
                  <a:pt x="255456" y="1477934"/>
                  <a:pt x="266700" y="1514475"/>
                </a:cubicBezTo>
                <a:cubicBezTo>
                  <a:pt x="269653" y="1524071"/>
                  <a:pt x="288847" y="1516287"/>
                  <a:pt x="295275" y="1524000"/>
                </a:cubicBezTo>
                <a:cubicBezTo>
                  <a:pt x="346485" y="1585453"/>
                  <a:pt x="292223" y="1552759"/>
                  <a:pt x="323850" y="1600200"/>
                </a:cubicBezTo>
                <a:cubicBezTo>
                  <a:pt x="331322" y="1611408"/>
                  <a:pt x="343895" y="1618349"/>
                  <a:pt x="352425" y="1628775"/>
                </a:cubicBezTo>
                <a:cubicBezTo>
                  <a:pt x="390836" y="1675722"/>
                  <a:pt x="401196" y="1692407"/>
                  <a:pt x="428625" y="1733550"/>
                </a:cubicBezTo>
                <a:cubicBezTo>
                  <a:pt x="433441" y="1757629"/>
                  <a:pt x="437482" y="1799557"/>
                  <a:pt x="457200" y="1819275"/>
                </a:cubicBezTo>
                <a:cubicBezTo>
                  <a:pt x="464300" y="1826375"/>
                  <a:pt x="476089" y="1826158"/>
                  <a:pt x="485775" y="1828800"/>
                </a:cubicBezTo>
                <a:cubicBezTo>
                  <a:pt x="511034" y="1835689"/>
                  <a:pt x="561975" y="1847850"/>
                  <a:pt x="561975" y="1847850"/>
                </a:cubicBezTo>
                <a:cubicBezTo>
                  <a:pt x="567277" y="1879662"/>
                  <a:pt x="565628" y="1987072"/>
                  <a:pt x="657225" y="1895475"/>
                </a:cubicBezTo>
                <a:cubicBezTo>
                  <a:pt x="677555" y="1875145"/>
                  <a:pt x="662378" y="1838167"/>
                  <a:pt x="666750" y="1809750"/>
                </a:cubicBezTo>
                <a:cubicBezTo>
                  <a:pt x="667076" y="1807631"/>
                  <a:pt x="681058" y="1749002"/>
                  <a:pt x="685800" y="1743075"/>
                </a:cubicBezTo>
                <a:cubicBezTo>
                  <a:pt x="706930" y="1716663"/>
                  <a:pt x="742753" y="1720254"/>
                  <a:pt x="771525" y="1714500"/>
                </a:cubicBezTo>
                <a:cubicBezTo>
                  <a:pt x="801425" y="1708520"/>
                  <a:pt x="810965" y="1704528"/>
                  <a:pt x="838200" y="1695450"/>
                </a:cubicBezTo>
                <a:cubicBezTo>
                  <a:pt x="854075" y="1682750"/>
                  <a:pt x="869561" y="1669548"/>
                  <a:pt x="885825" y="1657350"/>
                </a:cubicBezTo>
                <a:cubicBezTo>
                  <a:pt x="894983" y="1650481"/>
                  <a:pt x="903009" y="1639439"/>
                  <a:pt x="914400" y="1638300"/>
                </a:cubicBezTo>
                <a:cubicBezTo>
                  <a:pt x="938778" y="1635862"/>
                  <a:pt x="991514" y="1650435"/>
                  <a:pt x="1019175" y="1657350"/>
                </a:cubicBezTo>
                <a:cubicBezTo>
                  <a:pt x="1108553" y="1649902"/>
                  <a:pt x="1113370" y="1638878"/>
                  <a:pt x="1181100" y="1657350"/>
                </a:cubicBezTo>
                <a:cubicBezTo>
                  <a:pt x="1200473" y="1662634"/>
                  <a:pt x="1238250" y="1676400"/>
                  <a:pt x="1238250" y="1676400"/>
                </a:cubicBezTo>
                <a:lnTo>
                  <a:pt x="1257300" y="1752600"/>
                </a:lnTo>
                <a:lnTo>
                  <a:pt x="1266825" y="1790700"/>
                </a:lnTo>
                <a:cubicBezTo>
                  <a:pt x="1245739" y="1822329"/>
                  <a:pt x="1225726" y="1838588"/>
                  <a:pt x="1257300" y="1885950"/>
                </a:cubicBezTo>
                <a:cubicBezTo>
                  <a:pt x="1262869" y="1894304"/>
                  <a:pt x="1276350" y="1879600"/>
                  <a:pt x="1285875" y="1876425"/>
                </a:cubicBezTo>
                <a:cubicBezTo>
                  <a:pt x="1320800" y="1879600"/>
                  <a:pt x="1357132" y="1875637"/>
                  <a:pt x="1390650" y="1885950"/>
                </a:cubicBezTo>
                <a:cubicBezTo>
                  <a:pt x="1413206" y="1892890"/>
                  <a:pt x="1411219" y="1940615"/>
                  <a:pt x="1419225" y="1952625"/>
                </a:cubicBezTo>
                <a:cubicBezTo>
                  <a:pt x="1425575" y="1962150"/>
                  <a:pt x="1438275" y="1965325"/>
                  <a:pt x="1447800" y="1971675"/>
                </a:cubicBezTo>
                <a:cubicBezTo>
                  <a:pt x="1457325" y="1968500"/>
                  <a:pt x="1469947" y="1954437"/>
                  <a:pt x="1476375" y="1962150"/>
                </a:cubicBezTo>
                <a:cubicBezTo>
                  <a:pt x="1491172" y="1979907"/>
                  <a:pt x="1488627" y="2006733"/>
                  <a:pt x="1495425" y="2028825"/>
                </a:cubicBezTo>
                <a:cubicBezTo>
                  <a:pt x="1501330" y="2048017"/>
                  <a:pt x="1508705" y="2066741"/>
                  <a:pt x="1514475" y="2085975"/>
                </a:cubicBezTo>
                <a:cubicBezTo>
                  <a:pt x="1518237" y="2098514"/>
                  <a:pt x="1519860" y="2111656"/>
                  <a:pt x="1524000" y="2124075"/>
                </a:cubicBezTo>
                <a:cubicBezTo>
                  <a:pt x="1532578" y="2149810"/>
                  <a:pt x="1543997" y="2174540"/>
                  <a:pt x="1552575" y="2200275"/>
                </a:cubicBezTo>
                <a:cubicBezTo>
                  <a:pt x="1556715" y="2212694"/>
                  <a:pt x="1558656" y="2225745"/>
                  <a:pt x="1562100" y="2238375"/>
                </a:cubicBezTo>
                <a:cubicBezTo>
                  <a:pt x="1568182" y="2260675"/>
                  <a:pt x="1575068" y="2282750"/>
                  <a:pt x="1581150" y="2305050"/>
                </a:cubicBezTo>
                <a:cubicBezTo>
                  <a:pt x="1584594" y="2317680"/>
                  <a:pt x="1587835" y="2330371"/>
                  <a:pt x="1590675" y="2343150"/>
                </a:cubicBezTo>
                <a:cubicBezTo>
                  <a:pt x="1594187" y="2358954"/>
                  <a:pt x="1591620" y="2377046"/>
                  <a:pt x="1600200" y="2390775"/>
                </a:cubicBezTo>
                <a:cubicBezTo>
                  <a:pt x="1619122" y="2421050"/>
                  <a:pt x="1647350" y="2420575"/>
                  <a:pt x="1676400" y="2428875"/>
                </a:cubicBezTo>
                <a:cubicBezTo>
                  <a:pt x="1709102" y="2438218"/>
                  <a:pt x="1709208" y="2440517"/>
                  <a:pt x="1743075" y="2457450"/>
                </a:cubicBezTo>
                <a:cubicBezTo>
                  <a:pt x="1752600" y="2473325"/>
                  <a:pt x="1757322" y="2493352"/>
                  <a:pt x="1771650" y="2505075"/>
                </a:cubicBezTo>
                <a:cubicBezTo>
                  <a:pt x="1786099" y="2516897"/>
                  <a:pt x="1845916" y="2545073"/>
                  <a:pt x="1876425" y="2552700"/>
                </a:cubicBezTo>
                <a:lnTo>
                  <a:pt x="1952625" y="2571750"/>
                </a:lnTo>
                <a:cubicBezTo>
                  <a:pt x="1958975" y="2581275"/>
                  <a:pt x="1960287" y="2599157"/>
                  <a:pt x="1971675" y="2600325"/>
                </a:cubicBezTo>
                <a:cubicBezTo>
                  <a:pt x="2384268" y="2642642"/>
                  <a:pt x="2221573" y="2541499"/>
                  <a:pt x="2352675" y="2628900"/>
                </a:cubicBezTo>
                <a:cubicBezTo>
                  <a:pt x="2371807" y="2657598"/>
                  <a:pt x="2376273" y="2661738"/>
                  <a:pt x="2390775" y="2695575"/>
                </a:cubicBezTo>
                <a:cubicBezTo>
                  <a:pt x="2394730" y="2704803"/>
                  <a:pt x="2395810" y="2715170"/>
                  <a:pt x="2400300" y="2724150"/>
                </a:cubicBezTo>
                <a:cubicBezTo>
                  <a:pt x="2412339" y="2748229"/>
                  <a:pt x="2442888" y="2783599"/>
                  <a:pt x="2466975" y="2790825"/>
                </a:cubicBezTo>
                <a:cubicBezTo>
                  <a:pt x="2512995" y="2804631"/>
                  <a:pt x="2562225" y="2803525"/>
                  <a:pt x="2609850" y="2809875"/>
                </a:cubicBezTo>
                <a:cubicBezTo>
                  <a:pt x="2685322" y="2835032"/>
                  <a:pt x="2647193" y="2825624"/>
                  <a:pt x="2724150" y="2838450"/>
                </a:cubicBezTo>
                <a:cubicBezTo>
                  <a:pt x="2755900" y="2832100"/>
                  <a:pt x="2789083" y="2830769"/>
                  <a:pt x="2819400" y="2819400"/>
                </a:cubicBezTo>
                <a:cubicBezTo>
                  <a:pt x="2840837" y="2811361"/>
                  <a:pt x="2876550" y="2781300"/>
                  <a:pt x="2876550" y="2781300"/>
                </a:cubicBezTo>
                <a:cubicBezTo>
                  <a:pt x="2882900" y="2771775"/>
                  <a:pt x="2888271" y="2761519"/>
                  <a:pt x="2895600" y="2752725"/>
                </a:cubicBezTo>
                <a:cubicBezTo>
                  <a:pt x="2921760" y="2721333"/>
                  <a:pt x="2921899" y="2727137"/>
                  <a:pt x="2952750" y="2705100"/>
                </a:cubicBezTo>
                <a:cubicBezTo>
                  <a:pt x="3035452" y="2646027"/>
                  <a:pt x="2952082" y="2702370"/>
                  <a:pt x="3019425" y="2657475"/>
                </a:cubicBezTo>
                <a:cubicBezTo>
                  <a:pt x="3038475" y="2660650"/>
                  <a:pt x="3057637" y="2663212"/>
                  <a:pt x="3076575" y="2667000"/>
                </a:cubicBezTo>
                <a:cubicBezTo>
                  <a:pt x="3089412" y="2669567"/>
                  <a:pt x="3101600" y="2675871"/>
                  <a:pt x="3114675" y="2676525"/>
                </a:cubicBezTo>
                <a:cubicBezTo>
                  <a:pt x="3165412" y="2679062"/>
                  <a:pt x="3216275" y="2676525"/>
                  <a:pt x="3267075" y="2676525"/>
                </a:cubicBezTo>
              </a:path>
            </a:pathLst>
          </a:cu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orma libre"/>
          <p:cNvSpPr/>
          <p:nvPr/>
        </p:nvSpPr>
        <p:spPr>
          <a:xfrm>
            <a:off x="1276350" y="512268"/>
            <a:ext cx="5810250" cy="3718378"/>
          </a:xfrm>
          <a:custGeom>
            <a:avLst/>
            <a:gdLst>
              <a:gd name="connsiteX0" fmla="*/ 2352675 w 5810250"/>
              <a:gd name="connsiteY0" fmla="*/ 3097707 h 3718378"/>
              <a:gd name="connsiteX1" fmla="*/ 3114675 w 5810250"/>
              <a:gd name="connsiteY1" fmla="*/ 3116757 h 3718378"/>
              <a:gd name="connsiteX2" fmla="*/ 3314700 w 5810250"/>
              <a:gd name="connsiteY2" fmla="*/ 3126282 h 3718378"/>
              <a:gd name="connsiteX3" fmla="*/ 3543300 w 5810250"/>
              <a:gd name="connsiteY3" fmla="*/ 3135807 h 3718378"/>
              <a:gd name="connsiteX4" fmla="*/ 3609975 w 5810250"/>
              <a:gd name="connsiteY4" fmla="*/ 3145332 h 3718378"/>
              <a:gd name="connsiteX5" fmla="*/ 3790950 w 5810250"/>
              <a:gd name="connsiteY5" fmla="*/ 3154857 h 3718378"/>
              <a:gd name="connsiteX6" fmla="*/ 3867150 w 5810250"/>
              <a:gd name="connsiteY6" fmla="*/ 3183432 h 3718378"/>
              <a:gd name="connsiteX7" fmla="*/ 3981450 w 5810250"/>
              <a:gd name="connsiteY7" fmla="*/ 3212007 h 3718378"/>
              <a:gd name="connsiteX8" fmla="*/ 4191000 w 5810250"/>
              <a:gd name="connsiteY8" fmla="*/ 3221532 h 3718378"/>
              <a:gd name="connsiteX9" fmla="*/ 4238625 w 5810250"/>
              <a:gd name="connsiteY9" fmla="*/ 3192957 h 3718378"/>
              <a:gd name="connsiteX10" fmla="*/ 4581525 w 5810250"/>
              <a:gd name="connsiteY10" fmla="*/ 3212007 h 3718378"/>
              <a:gd name="connsiteX11" fmla="*/ 4657725 w 5810250"/>
              <a:gd name="connsiteY11" fmla="*/ 3154857 h 3718378"/>
              <a:gd name="connsiteX12" fmla="*/ 4667250 w 5810250"/>
              <a:gd name="connsiteY12" fmla="*/ 3126282 h 3718378"/>
              <a:gd name="connsiteX13" fmla="*/ 4743450 w 5810250"/>
              <a:gd name="connsiteY13" fmla="*/ 3040557 h 3718378"/>
              <a:gd name="connsiteX14" fmla="*/ 4752975 w 5810250"/>
              <a:gd name="connsiteY14" fmla="*/ 3011982 h 3718378"/>
              <a:gd name="connsiteX15" fmla="*/ 4762500 w 5810250"/>
              <a:gd name="connsiteY15" fmla="*/ 2716707 h 3718378"/>
              <a:gd name="connsiteX16" fmla="*/ 4810125 w 5810250"/>
              <a:gd name="connsiteY16" fmla="*/ 2726232 h 3718378"/>
              <a:gd name="connsiteX17" fmla="*/ 4819650 w 5810250"/>
              <a:gd name="connsiteY17" fmla="*/ 2754807 h 3718378"/>
              <a:gd name="connsiteX18" fmla="*/ 4848225 w 5810250"/>
              <a:gd name="connsiteY18" fmla="*/ 2764332 h 3718378"/>
              <a:gd name="connsiteX19" fmla="*/ 4972050 w 5810250"/>
              <a:gd name="connsiteY19" fmla="*/ 2754807 h 3718378"/>
              <a:gd name="connsiteX20" fmla="*/ 4962525 w 5810250"/>
              <a:gd name="connsiteY20" fmla="*/ 2707182 h 3718378"/>
              <a:gd name="connsiteX21" fmla="*/ 4933950 w 5810250"/>
              <a:gd name="connsiteY21" fmla="*/ 2697657 h 3718378"/>
              <a:gd name="connsiteX22" fmla="*/ 4924425 w 5810250"/>
              <a:gd name="connsiteY22" fmla="*/ 2669082 h 3718378"/>
              <a:gd name="connsiteX23" fmla="*/ 4962525 w 5810250"/>
              <a:gd name="connsiteY23" fmla="*/ 2621457 h 3718378"/>
              <a:gd name="connsiteX24" fmla="*/ 4981575 w 5810250"/>
              <a:gd name="connsiteY24" fmla="*/ 2554782 h 3718378"/>
              <a:gd name="connsiteX25" fmla="*/ 5057775 w 5810250"/>
              <a:gd name="connsiteY25" fmla="*/ 2478582 h 3718378"/>
              <a:gd name="connsiteX26" fmla="*/ 5076825 w 5810250"/>
              <a:gd name="connsiteY26" fmla="*/ 2440482 h 3718378"/>
              <a:gd name="connsiteX27" fmla="*/ 5248275 w 5810250"/>
              <a:gd name="connsiteY27" fmla="*/ 2335707 h 3718378"/>
              <a:gd name="connsiteX28" fmla="*/ 5295900 w 5810250"/>
              <a:gd name="connsiteY28" fmla="*/ 2288082 h 3718378"/>
              <a:gd name="connsiteX29" fmla="*/ 5391150 w 5810250"/>
              <a:gd name="connsiteY29" fmla="*/ 2211882 h 3718378"/>
              <a:gd name="connsiteX30" fmla="*/ 5419725 w 5810250"/>
              <a:gd name="connsiteY30" fmla="*/ 2173782 h 3718378"/>
              <a:gd name="connsiteX31" fmla="*/ 5543550 w 5810250"/>
              <a:gd name="connsiteY31" fmla="*/ 2097582 h 3718378"/>
              <a:gd name="connsiteX32" fmla="*/ 5572125 w 5810250"/>
              <a:gd name="connsiteY32" fmla="*/ 2078532 h 3718378"/>
              <a:gd name="connsiteX33" fmla="*/ 5591175 w 5810250"/>
              <a:gd name="connsiteY33" fmla="*/ 2011857 h 3718378"/>
              <a:gd name="connsiteX34" fmla="*/ 5610225 w 5810250"/>
              <a:gd name="connsiteY34" fmla="*/ 1964232 h 3718378"/>
              <a:gd name="connsiteX35" fmla="*/ 5600700 w 5810250"/>
              <a:gd name="connsiteY35" fmla="*/ 1802307 h 3718378"/>
              <a:gd name="connsiteX36" fmla="*/ 5562600 w 5810250"/>
              <a:gd name="connsiteY36" fmla="*/ 1745157 h 3718378"/>
              <a:gd name="connsiteX37" fmla="*/ 5600700 w 5810250"/>
              <a:gd name="connsiteY37" fmla="*/ 1611807 h 3718378"/>
              <a:gd name="connsiteX38" fmla="*/ 5657850 w 5810250"/>
              <a:gd name="connsiteY38" fmla="*/ 1573707 h 3718378"/>
              <a:gd name="connsiteX39" fmla="*/ 5686425 w 5810250"/>
              <a:gd name="connsiteY39" fmla="*/ 1554657 h 3718378"/>
              <a:gd name="connsiteX40" fmla="*/ 5724525 w 5810250"/>
              <a:gd name="connsiteY40" fmla="*/ 1449882 h 3718378"/>
              <a:gd name="connsiteX41" fmla="*/ 5772150 w 5810250"/>
              <a:gd name="connsiteY41" fmla="*/ 1202232 h 3718378"/>
              <a:gd name="connsiteX42" fmla="*/ 5781675 w 5810250"/>
              <a:gd name="connsiteY42" fmla="*/ 1173657 h 3718378"/>
              <a:gd name="connsiteX43" fmla="*/ 5791200 w 5810250"/>
              <a:gd name="connsiteY43" fmla="*/ 1135557 h 3718378"/>
              <a:gd name="connsiteX44" fmla="*/ 5810250 w 5810250"/>
              <a:gd name="connsiteY44" fmla="*/ 1078407 h 3718378"/>
              <a:gd name="connsiteX45" fmla="*/ 5762625 w 5810250"/>
              <a:gd name="connsiteY45" fmla="*/ 1030782 h 3718378"/>
              <a:gd name="connsiteX46" fmla="*/ 5581650 w 5810250"/>
              <a:gd name="connsiteY46" fmla="*/ 897432 h 3718378"/>
              <a:gd name="connsiteX47" fmla="*/ 5495925 w 5810250"/>
              <a:gd name="connsiteY47" fmla="*/ 849807 h 3718378"/>
              <a:gd name="connsiteX48" fmla="*/ 5391150 w 5810250"/>
              <a:gd name="connsiteY48" fmla="*/ 745032 h 3718378"/>
              <a:gd name="connsiteX49" fmla="*/ 5200650 w 5810250"/>
              <a:gd name="connsiteY49" fmla="*/ 592632 h 3718378"/>
              <a:gd name="connsiteX50" fmla="*/ 5124450 w 5810250"/>
              <a:gd name="connsiteY50" fmla="*/ 545007 h 3718378"/>
              <a:gd name="connsiteX51" fmla="*/ 5076825 w 5810250"/>
              <a:gd name="connsiteY51" fmla="*/ 506907 h 3718378"/>
              <a:gd name="connsiteX52" fmla="*/ 4962525 w 5810250"/>
              <a:gd name="connsiteY52" fmla="*/ 449757 h 3718378"/>
              <a:gd name="connsiteX53" fmla="*/ 4810125 w 5810250"/>
              <a:gd name="connsiteY53" fmla="*/ 354507 h 3718378"/>
              <a:gd name="connsiteX54" fmla="*/ 4733925 w 5810250"/>
              <a:gd name="connsiteY54" fmla="*/ 230682 h 3718378"/>
              <a:gd name="connsiteX55" fmla="*/ 4600575 w 5810250"/>
              <a:gd name="connsiteY55" fmla="*/ 192582 h 3718378"/>
              <a:gd name="connsiteX56" fmla="*/ 4543425 w 5810250"/>
              <a:gd name="connsiteY56" fmla="*/ 125907 h 3718378"/>
              <a:gd name="connsiteX57" fmla="*/ 4457700 w 5810250"/>
              <a:gd name="connsiteY57" fmla="*/ 68757 h 3718378"/>
              <a:gd name="connsiteX58" fmla="*/ 4391025 w 5810250"/>
              <a:gd name="connsiteY58" fmla="*/ 30657 h 3718378"/>
              <a:gd name="connsiteX59" fmla="*/ 4295775 w 5810250"/>
              <a:gd name="connsiteY59" fmla="*/ 135432 h 3718378"/>
              <a:gd name="connsiteX60" fmla="*/ 4248150 w 5810250"/>
              <a:gd name="connsiteY60" fmla="*/ 154482 h 3718378"/>
              <a:gd name="connsiteX61" fmla="*/ 4171950 w 5810250"/>
              <a:gd name="connsiteY61" fmla="*/ 164007 h 3718378"/>
              <a:gd name="connsiteX62" fmla="*/ 4038600 w 5810250"/>
              <a:gd name="connsiteY62" fmla="*/ 325932 h 3718378"/>
              <a:gd name="connsiteX63" fmla="*/ 4029075 w 5810250"/>
              <a:gd name="connsiteY63" fmla="*/ 354507 h 3718378"/>
              <a:gd name="connsiteX64" fmla="*/ 3990975 w 5810250"/>
              <a:gd name="connsiteY64" fmla="*/ 402132 h 3718378"/>
              <a:gd name="connsiteX65" fmla="*/ 3962400 w 5810250"/>
              <a:gd name="connsiteY65" fmla="*/ 459282 h 3718378"/>
              <a:gd name="connsiteX66" fmla="*/ 3914775 w 5810250"/>
              <a:gd name="connsiteY66" fmla="*/ 487857 h 3718378"/>
              <a:gd name="connsiteX67" fmla="*/ 3857625 w 5810250"/>
              <a:gd name="connsiteY67" fmla="*/ 545007 h 3718378"/>
              <a:gd name="connsiteX68" fmla="*/ 3724275 w 5810250"/>
              <a:gd name="connsiteY68" fmla="*/ 659307 h 3718378"/>
              <a:gd name="connsiteX69" fmla="*/ 3686175 w 5810250"/>
              <a:gd name="connsiteY69" fmla="*/ 725982 h 3718378"/>
              <a:gd name="connsiteX70" fmla="*/ 3667125 w 5810250"/>
              <a:gd name="connsiteY70" fmla="*/ 773607 h 3718378"/>
              <a:gd name="connsiteX71" fmla="*/ 3457575 w 5810250"/>
              <a:gd name="connsiteY71" fmla="*/ 859332 h 3718378"/>
              <a:gd name="connsiteX72" fmla="*/ 3409950 w 5810250"/>
              <a:gd name="connsiteY72" fmla="*/ 878382 h 3718378"/>
              <a:gd name="connsiteX73" fmla="*/ 3371850 w 5810250"/>
              <a:gd name="connsiteY73" fmla="*/ 906957 h 3718378"/>
              <a:gd name="connsiteX74" fmla="*/ 3295650 w 5810250"/>
              <a:gd name="connsiteY74" fmla="*/ 964107 h 3718378"/>
              <a:gd name="connsiteX75" fmla="*/ 3228975 w 5810250"/>
              <a:gd name="connsiteY75" fmla="*/ 1087932 h 3718378"/>
              <a:gd name="connsiteX76" fmla="*/ 3200400 w 5810250"/>
              <a:gd name="connsiteY76" fmla="*/ 1116507 h 3718378"/>
              <a:gd name="connsiteX77" fmla="*/ 3143250 w 5810250"/>
              <a:gd name="connsiteY77" fmla="*/ 1173657 h 3718378"/>
              <a:gd name="connsiteX78" fmla="*/ 3124200 w 5810250"/>
              <a:gd name="connsiteY78" fmla="*/ 1240332 h 3718378"/>
              <a:gd name="connsiteX79" fmla="*/ 3086100 w 5810250"/>
              <a:gd name="connsiteY79" fmla="*/ 1268907 h 3718378"/>
              <a:gd name="connsiteX80" fmla="*/ 3057525 w 5810250"/>
              <a:gd name="connsiteY80" fmla="*/ 1307007 h 3718378"/>
              <a:gd name="connsiteX81" fmla="*/ 3019425 w 5810250"/>
              <a:gd name="connsiteY81" fmla="*/ 1345107 h 3718378"/>
              <a:gd name="connsiteX82" fmla="*/ 3000375 w 5810250"/>
              <a:gd name="connsiteY82" fmla="*/ 1383207 h 3718378"/>
              <a:gd name="connsiteX83" fmla="*/ 2990850 w 5810250"/>
              <a:gd name="connsiteY83" fmla="*/ 1421307 h 3718378"/>
              <a:gd name="connsiteX84" fmla="*/ 2886075 w 5810250"/>
              <a:gd name="connsiteY84" fmla="*/ 1468932 h 3718378"/>
              <a:gd name="connsiteX85" fmla="*/ 2857500 w 5810250"/>
              <a:gd name="connsiteY85" fmla="*/ 1507032 h 3718378"/>
              <a:gd name="connsiteX86" fmla="*/ 2838450 w 5810250"/>
              <a:gd name="connsiteY86" fmla="*/ 1535607 h 3718378"/>
              <a:gd name="connsiteX87" fmla="*/ 2733675 w 5810250"/>
              <a:gd name="connsiteY87" fmla="*/ 1573707 h 3718378"/>
              <a:gd name="connsiteX88" fmla="*/ 2714625 w 5810250"/>
              <a:gd name="connsiteY88" fmla="*/ 1602282 h 3718378"/>
              <a:gd name="connsiteX89" fmla="*/ 2695575 w 5810250"/>
              <a:gd name="connsiteY89" fmla="*/ 1678482 h 3718378"/>
              <a:gd name="connsiteX90" fmla="*/ 2657475 w 5810250"/>
              <a:gd name="connsiteY90" fmla="*/ 1726107 h 3718378"/>
              <a:gd name="connsiteX91" fmla="*/ 2638425 w 5810250"/>
              <a:gd name="connsiteY91" fmla="*/ 1754682 h 3718378"/>
              <a:gd name="connsiteX92" fmla="*/ 2543175 w 5810250"/>
              <a:gd name="connsiteY92" fmla="*/ 1688007 h 3718378"/>
              <a:gd name="connsiteX93" fmla="*/ 2495550 w 5810250"/>
              <a:gd name="connsiteY93" fmla="*/ 1621332 h 3718378"/>
              <a:gd name="connsiteX94" fmla="*/ 2447925 w 5810250"/>
              <a:gd name="connsiteY94" fmla="*/ 1545132 h 3718378"/>
              <a:gd name="connsiteX95" fmla="*/ 2333625 w 5810250"/>
              <a:gd name="connsiteY95" fmla="*/ 1507032 h 3718378"/>
              <a:gd name="connsiteX96" fmla="*/ 2247900 w 5810250"/>
              <a:gd name="connsiteY96" fmla="*/ 1545132 h 3718378"/>
              <a:gd name="connsiteX97" fmla="*/ 2190750 w 5810250"/>
              <a:gd name="connsiteY97" fmla="*/ 1640382 h 3718378"/>
              <a:gd name="connsiteX98" fmla="*/ 2152650 w 5810250"/>
              <a:gd name="connsiteY98" fmla="*/ 1678482 h 3718378"/>
              <a:gd name="connsiteX99" fmla="*/ 2105025 w 5810250"/>
              <a:gd name="connsiteY99" fmla="*/ 1764207 h 3718378"/>
              <a:gd name="connsiteX100" fmla="*/ 1609725 w 5810250"/>
              <a:gd name="connsiteY100" fmla="*/ 2135682 h 3718378"/>
              <a:gd name="connsiteX101" fmla="*/ 1571625 w 5810250"/>
              <a:gd name="connsiteY101" fmla="*/ 2154732 h 3718378"/>
              <a:gd name="connsiteX102" fmla="*/ 1485900 w 5810250"/>
              <a:gd name="connsiteY102" fmla="*/ 2173782 h 3718378"/>
              <a:gd name="connsiteX103" fmla="*/ 1438275 w 5810250"/>
              <a:gd name="connsiteY103" fmla="*/ 2297607 h 3718378"/>
              <a:gd name="connsiteX104" fmla="*/ 1409700 w 5810250"/>
              <a:gd name="connsiteY104" fmla="*/ 2326182 h 3718378"/>
              <a:gd name="connsiteX105" fmla="*/ 1285875 w 5810250"/>
              <a:gd name="connsiteY105" fmla="*/ 2345232 h 3718378"/>
              <a:gd name="connsiteX106" fmla="*/ 1228725 w 5810250"/>
              <a:gd name="connsiteY106" fmla="*/ 2383332 h 3718378"/>
              <a:gd name="connsiteX107" fmla="*/ 1200150 w 5810250"/>
              <a:gd name="connsiteY107" fmla="*/ 2440482 h 3718378"/>
              <a:gd name="connsiteX108" fmla="*/ 1095375 w 5810250"/>
              <a:gd name="connsiteY108" fmla="*/ 2545257 h 3718378"/>
              <a:gd name="connsiteX109" fmla="*/ 942975 w 5810250"/>
              <a:gd name="connsiteY109" fmla="*/ 2630982 h 3718378"/>
              <a:gd name="connsiteX110" fmla="*/ 914400 w 5810250"/>
              <a:gd name="connsiteY110" fmla="*/ 2621457 h 3718378"/>
              <a:gd name="connsiteX111" fmla="*/ 876300 w 5810250"/>
              <a:gd name="connsiteY111" fmla="*/ 2650032 h 3718378"/>
              <a:gd name="connsiteX112" fmla="*/ 828675 w 5810250"/>
              <a:gd name="connsiteY112" fmla="*/ 2669082 h 3718378"/>
              <a:gd name="connsiteX113" fmla="*/ 809625 w 5810250"/>
              <a:gd name="connsiteY113" fmla="*/ 2697657 h 3718378"/>
              <a:gd name="connsiteX114" fmla="*/ 628650 w 5810250"/>
              <a:gd name="connsiteY114" fmla="*/ 2821482 h 3718378"/>
              <a:gd name="connsiteX115" fmla="*/ 523875 w 5810250"/>
              <a:gd name="connsiteY115" fmla="*/ 2926257 h 3718378"/>
              <a:gd name="connsiteX116" fmla="*/ 495300 w 5810250"/>
              <a:gd name="connsiteY116" fmla="*/ 2945307 h 3718378"/>
              <a:gd name="connsiteX117" fmla="*/ 457200 w 5810250"/>
              <a:gd name="connsiteY117" fmla="*/ 2954832 h 3718378"/>
              <a:gd name="connsiteX118" fmla="*/ 419100 w 5810250"/>
              <a:gd name="connsiteY118" fmla="*/ 2992932 h 3718378"/>
              <a:gd name="connsiteX119" fmla="*/ 390525 w 5810250"/>
              <a:gd name="connsiteY119" fmla="*/ 3031032 h 3718378"/>
              <a:gd name="connsiteX120" fmla="*/ 266700 w 5810250"/>
              <a:gd name="connsiteY120" fmla="*/ 3107232 h 3718378"/>
              <a:gd name="connsiteX121" fmla="*/ 200025 w 5810250"/>
              <a:gd name="connsiteY121" fmla="*/ 3126282 h 3718378"/>
              <a:gd name="connsiteX122" fmla="*/ 123825 w 5810250"/>
              <a:gd name="connsiteY122" fmla="*/ 3154857 h 3718378"/>
              <a:gd name="connsiteX123" fmla="*/ 104775 w 5810250"/>
              <a:gd name="connsiteY123" fmla="*/ 3183432 h 3718378"/>
              <a:gd name="connsiteX124" fmla="*/ 66675 w 5810250"/>
              <a:gd name="connsiteY124" fmla="*/ 3231057 h 3718378"/>
              <a:gd name="connsiteX125" fmla="*/ 47625 w 5810250"/>
              <a:gd name="connsiteY125" fmla="*/ 3288207 h 3718378"/>
              <a:gd name="connsiteX126" fmla="*/ 0 w 5810250"/>
              <a:gd name="connsiteY126" fmla="*/ 3297732 h 3718378"/>
              <a:gd name="connsiteX127" fmla="*/ 28575 w 5810250"/>
              <a:gd name="connsiteY127" fmla="*/ 3373932 h 3718378"/>
              <a:gd name="connsiteX128" fmla="*/ 104775 w 5810250"/>
              <a:gd name="connsiteY128" fmla="*/ 3469182 h 3718378"/>
              <a:gd name="connsiteX129" fmla="*/ 142875 w 5810250"/>
              <a:gd name="connsiteY129" fmla="*/ 3516807 h 3718378"/>
              <a:gd name="connsiteX130" fmla="*/ 200025 w 5810250"/>
              <a:gd name="connsiteY130" fmla="*/ 3526332 h 3718378"/>
              <a:gd name="connsiteX131" fmla="*/ 304800 w 5810250"/>
              <a:gd name="connsiteY131" fmla="*/ 3535857 h 3718378"/>
              <a:gd name="connsiteX132" fmla="*/ 333375 w 5810250"/>
              <a:gd name="connsiteY132" fmla="*/ 3602532 h 3718378"/>
              <a:gd name="connsiteX133" fmla="*/ 323850 w 5810250"/>
              <a:gd name="connsiteY133" fmla="*/ 3669207 h 3718378"/>
              <a:gd name="connsiteX134" fmla="*/ 371475 w 5810250"/>
              <a:gd name="connsiteY134" fmla="*/ 3640632 h 3718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5810250" h="3718378">
                <a:moveTo>
                  <a:pt x="2352675" y="3097707"/>
                </a:moveTo>
                <a:cubicBezTo>
                  <a:pt x="2670169" y="3132984"/>
                  <a:pt x="2349267" y="3100118"/>
                  <a:pt x="3114675" y="3116757"/>
                </a:cubicBezTo>
                <a:cubicBezTo>
                  <a:pt x="3181410" y="3118208"/>
                  <a:pt x="3248015" y="3123318"/>
                  <a:pt x="3314700" y="3126282"/>
                </a:cubicBezTo>
                <a:lnTo>
                  <a:pt x="3543300" y="3135807"/>
                </a:lnTo>
                <a:cubicBezTo>
                  <a:pt x="3565525" y="3138982"/>
                  <a:pt x="3587590" y="3143610"/>
                  <a:pt x="3609975" y="3145332"/>
                </a:cubicBezTo>
                <a:cubicBezTo>
                  <a:pt x="3670206" y="3149965"/>
                  <a:pt x="3731194" y="3146004"/>
                  <a:pt x="3790950" y="3154857"/>
                </a:cubicBezTo>
                <a:cubicBezTo>
                  <a:pt x="3817784" y="3158832"/>
                  <a:pt x="3841167" y="3175637"/>
                  <a:pt x="3867150" y="3183432"/>
                </a:cubicBezTo>
                <a:cubicBezTo>
                  <a:pt x="3904766" y="3194717"/>
                  <a:pt x="3942446" y="3207418"/>
                  <a:pt x="3981450" y="3212007"/>
                </a:cubicBezTo>
                <a:cubicBezTo>
                  <a:pt x="4050893" y="3220177"/>
                  <a:pt x="4121150" y="3218357"/>
                  <a:pt x="4191000" y="3221532"/>
                </a:cubicBezTo>
                <a:cubicBezTo>
                  <a:pt x="4206875" y="3212007"/>
                  <a:pt x="4220140" y="3193984"/>
                  <a:pt x="4238625" y="3192957"/>
                </a:cubicBezTo>
                <a:cubicBezTo>
                  <a:pt x="4443059" y="3181600"/>
                  <a:pt x="4454930" y="3186688"/>
                  <a:pt x="4581525" y="3212007"/>
                </a:cubicBezTo>
                <a:cubicBezTo>
                  <a:pt x="4623241" y="3198102"/>
                  <a:pt x="4621242" y="3203501"/>
                  <a:pt x="4657725" y="3154857"/>
                </a:cubicBezTo>
                <a:cubicBezTo>
                  <a:pt x="4663749" y="3146825"/>
                  <a:pt x="4662269" y="3134999"/>
                  <a:pt x="4667250" y="3126282"/>
                </a:cubicBezTo>
                <a:cubicBezTo>
                  <a:pt x="4685937" y="3093580"/>
                  <a:pt x="4717634" y="3066373"/>
                  <a:pt x="4743450" y="3040557"/>
                </a:cubicBezTo>
                <a:cubicBezTo>
                  <a:pt x="4746625" y="3031032"/>
                  <a:pt x="4752385" y="3022005"/>
                  <a:pt x="4752975" y="3011982"/>
                </a:cubicBezTo>
                <a:cubicBezTo>
                  <a:pt x="4758758" y="2913676"/>
                  <a:pt x="4743187" y="2813271"/>
                  <a:pt x="4762500" y="2716707"/>
                </a:cubicBezTo>
                <a:cubicBezTo>
                  <a:pt x="4765675" y="2700832"/>
                  <a:pt x="4794250" y="2723057"/>
                  <a:pt x="4810125" y="2726232"/>
                </a:cubicBezTo>
                <a:cubicBezTo>
                  <a:pt x="4813300" y="2735757"/>
                  <a:pt x="4812550" y="2747707"/>
                  <a:pt x="4819650" y="2754807"/>
                </a:cubicBezTo>
                <a:cubicBezTo>
                  <a:pt x="4826750" y="2761907"/>
                  <a:pt x="4838185" y="2764332"/>
                  <a:pt x="4848225" y="2764332"/>
                </a:cubicBezTo>
                <a:cubicBezTo>
                  <a:pt x="4889622" y="2764332"/>
                  <a:pt x="4930775" y="2757982"/>
                  <a:pt x="4972050" y="2754807"/>
                </a:cubicBezTo>
                <a:cubicBezTo>
                  <a:pt x="4968875" y="2738932"/>
                  <a:pt x="4971505" y="2720652"/>
                  <a:pt x="4962525" y="2707182"/>
                </a:cubicBezTo>
                <a:cubicBezTo>
                  <a:pt x="4956956" y="2698828"/>
                  <a:pt x="4941050" y="2704757"/>
                  <a:pt x="4933950" y="2697657"/>
                </a:cubicBezTo>
                <a:cubicBezTo>
                  <a:pt x="4926850" y="2690557"/>
                  <a:pt x="4927600" y="2678607"/>
                  <a:pt x="4924425" y="2669082"/>
                </a:cubicBezTo>
                <a:cubicBezTo>
                  <a:pt x="4937125" y="2653207"/>
                  <a:pt x="4953433" y="2639641"/>
                  <a:pt x="4962525" y="2621457"/>
                </a:cubicBezTo>
                <a:cubicBezTo>
                  <a:pt x="4972862" y="2600783"/>
                  <a:pt x="4968753" y="2574014"/>
                  <a:pt x="4981575" y="2554782"/>
                </a:cubicBezTo>
                <a:cubicBezTo>
                  <a:pt x="5001500" y="2524894"/>
                  <a:pt x="5041711" y="2510711"/>
                  <a:pt x="5057775" y="2478582"/>
                </a:cubicBezTo>
                <a:cubicBezTo>
                  <a:pt x="5064125" y="2465882"/>
                  <a:pt x="5065466" y="2449001"/>
                  <a:pt x="5076825" y="2440482"/>
                </a:cubicBezTo>
                <a:cubicBezTo>
                  <a:pt x="5158181" y="2379465"/>
                  <a:pt x="5189615" y="2387849"/>
                  <a:pt x="5248275" y="2335707"/>
                </a:cubicBezTo>
                <a:cubicBezTo>
                  <a:pt x="5265055" y="2320792"/>
                  <a:pt x="5278934" y="2302786"/>
                  <a:pt x="5295900" y="2288082"/>
                </a:cubicBezTo>
                <a:cubicBezTo>
                  <a:pt x="5326626" y="2261453"/>
                  <a:pt x="5366754" y="2244410"/>
                  <a:pt x="5391150" y="2211882"/>
                </a:cubicBezTo>
                <a:cubicBezTo>
                  <a:pt x="5400675" y="2199182"/>
                  <a:pt x="5407925" y="2184402"/>
                  <a:pt x="5419725" y="2173782"/>
                </a:cubicBezTo>
                <a:cubicBezTo>
                  <a:pt x="5475311" y="2123755"/>
                  <a:pt x="5484134" y="2130591"/>
                  <a:pt x="5543550" y="2097582"/>
                </a:cubicBezTo>
                <a:cubicBezTo>
                  <a:pt x="5553557" y="2092023"/>
                  <a:pt x="5562600" y="2084882"/>
                  <a:pt x="5572125" y="2078532"/>
                </a:cubicBezTo>
                <a:cubicBezTo>
                  <a:pt x="5578475" y="2056307"/>
                  <a:pt x="5583866" y="2033785"/>
                  <a:pt x="5591175" y="2011857"/>
                </a:cubicBezTo>
                <a:cubicBezTo>
                  <a:pt x="5596582" y="1995637"/>
                  <a:pt x="5609449" y="1981312"/>
                  <a:pt x="5610225" y="1964232"/>
                </a:cubicBezTo>
                <a:cubicBezTo>
                  <a:pt x="5612680" y="1910219"/>
                  <a:pt x="5612186" y="1855141"/>
                  <a:pt x="5600700" y="1802307"/>
                </a:cubicBezTo>
                <a:cubicBezTo>
                  <a:pt x="5595836" y="1779934"/>
                  <a:pt x="5575300" y="1764207"/>
                  <a:pt x="5562600" y="1745157"/>
                </a:cubicBezTo>
                <a:cubicBezTo>
                  <a:pt x="5565319" y="1731560"/>
                  <a:pt x="5575552" y="1636955"/>
                  <a:pt x="5600700" y="1611807"/>
                </a:cubicBezTo>
                <a:cubicBezTo>
                  <a:pt x="5616889" y="1595618"/>
                  <a:pt x="5638800" y="1586407"/>
                  <a:pt x="5657850" y="1573707"/>
                </a:cubicBezTo>
                <a:lnTo>
                  <a:pt x="5686425" y="1554657"/>
                </a:lnTo>
                <a:cubicBezTo>
                  <a:pt x="5696635" y="1529131"/>
                  <a:pt x="5719208" y="1475402"/>
                  <a:pt x="5724525" y="1449882"/>
                </a:cubicBezTo>
                <a:cubicBezTo>
                  <a:pt x="5770673" y="1228373"/>
                  <a:pt x="5733052" y="1345591"/>
                  <a:pt x="5772150" y="1202232"/>
                </a:cubicBezTo>
                <a:cubicBezTo>
                  <a:pt x="5774792" y="1192546"/>
                  <a:pt x="5778917" y="1183311"/>
                  <a:pt x="5781675" y="1173657"/>
                </a:cubicBezTo>
                <a:cubicBezTo>
                  <a:pt x="5785271" y="1161070"/>
                  <a:pt x="5787438" y="1148096"/>
                  <a:pt x="5791200" y="1135557"/>
                </a:cubicBezTo>
                <a:cubicBezTo>
                  <a:pt x="5796970" y="1116323"/>
                  <a:pt x="5810250" y="1078407"/>
                  <a:pt x="5810250" y="1078407"/>
                </a:cubicBezTo>
                <a:cubicBezTo>
                  <a:pt x="5794375" y="1062532"/>
                  <a:pt x="5779591" y="1045486"/>
                  <a:pt x="5762625" y="1030782"/>
                </a:cubicBezTo>
                <a:cubicBezTo>
                  <a:pt x="5703172" y="979256"/>
                  <a:pt x="5648319" y="938174"/>
                  <a:pt x="5581650" y="897432"/>
                </a:cubicBezTo>
                <a:cubicBezTo>
                  <a:pt x="5553757" y="880387"/>
                  <a:pt x="5521451" y="870227"/>
                  <a:pt x="5495925" y="849807"/>
                </a:cubicBezTo>
                <a:cubicBezTo>
                  <a:pt x="5457357" y="818952"/>
                  <a:pt x="5429718" y="775887"/>
                  <a:pt x="5391150" y="745032"/>
                </a:cubicBezTo>
                <a:cubicBezTo>
                  <a:pt x="5327650" y="694232"/>
                  <a:pt x="5265706" y="641424"/>
                  <a:pt x="5200650" y="592632"/>
                </a:cubicBezTo>
                <a:cubicBezTo>
                  <a:pt x="5176688" y="574660"/>
                  <a:pt x="5149077" y="562056"/>
                  <a:pt x="5124450" y="545007"/>
                </a:cubicBezTo>
                <a:cubicBezTo>
                  <a:pt x="5107735" y="533435"/>
                  <a:pt x="5094348" y="517215"/>
                  <a:pt x="5076825" y="506907"/>
                </a:cubicBezTo>
                <a:cubicBezTo>
                  <a:pt x="5040109" y="485309"/>
                  <a:pt x="4999510" y="470891"/>
                  <a:pt x="4962525" y="449757"/>
                </a:cubicBezTo>
                <a:cubicBezTo>
                  <a:pt x="4910512" y="420035"/>
                  <a:pt x="4860925" y="386257"/>
                  <a:pt x="4810125" y="354507"/>
                </a:cubicBezTo>
                <a:cubicBezTo>
                  <a:pt x="4804520" y="344698"/>
                  <a:pt x="4747000" y="240488"/>
                  <a:pt x="4733925" y="230682"/>
                </a:cubicBezTo>
                <a:cubicBezTo>
                  <a:pt x="4700252" y="205428"/>
                  <a:pt x="4641332" y="199375"/>
                  <a:pt x="4600575" y="192582"/>
                </a:cubicBezTo>
                <a:cubicBezTo>
                  <a:pt x="4581525" y="170357"/>
                  <a:pt x="4564123" y="146605"/>
                  <a:pt x="4543425" y="125907"/>
                </a:cubicBezTo>
                <a:cubicBezTo>
                  <a:pt x="4502487" y="84969"/>
                  <a:pt x="4501569" y="92686"/>
                  <a:pt x="4457700" y="68757"/>
                </a:cubicBezTo>
                <a:cubicBezTo>
                  <a:pt x="4435228" y="56500"/>
                  <a:pt x="4413250" y="43357"/>
                  <a:pt x="4391025" y="30657"/>
                </a:cubicBezTo>
                <a:cubicBezTo>
                  <a:pt x="4190553" y="48882"/>
                  <a:pt x="4340919" y="0"/>
                  <a:pt x="4295775" y="135432"/>
                </a:cubicBezTo>
                <a:cubicBezTo>
                  <a:pt x="4290368" y="151652"/>
                  <a:pt x="4264810" y="150637"/>
                  <a:pt x="4248150" y="154482"/>
                </a:cubicBezTo>
                <a:cubicBezTo>
                  <a:pt x="4223208" y="160238"/>
                  <a:pt x="4197350" y="160832"/>
                  <a:pt x="4171950" y="164007"/>
                </a:cubicBezTo>
                <a:cubicBezTo>
                  <a:pt x="4091127" y="244830"/>
                  <a:pt x="4088311" y="234795"/>
                  <a:pt x="4038600" y="325932"/>
                </a:cubicBezTo>
                <a:cubicBezTo>
                  <a:pt x="4033792" y="334746"/>
                  <a:pt x="4034396" y="345993"/>
                  <a:pt x="4029075" y="354507"/>
                </a:cubicBezTo>
                <a:cubicBezTo>
                  <a:pt x="4018300" y="371747"/>
                  <a:pt x="4001890" y="384980"/>
                  <a:pt x="3990975" y="402132"/>
                </a:cubicBezTo>
                <a:cubicBezTo>
                  <a:pt x="3979540" y="420101"/>
                  <a:pt x="3976550" y="443363"/>
                  <a:pt x="3962400" y="459282"/>
                </a:cubicBezTo>
                <a:cubicBezTo>
                  <a:pt x="3950100" y="473119"/>
                  <a:pt x="3930179" y="477588"/>
                  <a:pt x="3914775" y="487857"/>
                </a:cubicBezTo>
                <a:cubicBezTo>
                  <a:pt x="3785063" y="574332"/>
                  <a:pt x="3944939" y="466424"/>
                  <a:pt x="3857625" y="545007"/>
                </a:cubicBezTo>
                <a:cubicBezTo>
                  <a:pt x="3825396" y="574013"/>
                  <a:pt x="3748277" y="617303"/>
                  <a:pt x="3724275" y="659307"/>
                </a:cubicBezTo>
                <a:cubicBezTo>
                  <a:pt x="3711575" y="681532"/>
                  <a:pt x="3697623" y="703087"/>
                  <a:pt x="3686175" y="725982"/>
                </a:cubicBezTo>
                <a:cubicBezTo>
                  <a:pt x="3678529" y="741275"/>
                  <a:pt x="3681894" y="764992"/>
                  <a:pt x="3667125" y="773607"/>
                </a:cubicBezTo>
                <a:cubicBezTo>
                  <a:pt x="3601937" y="811634"/>
                  <a:pt x="3527466" y="830858"/>
                  <a:pt x="3457575" y="859332"/>
                </a:cubicBezTo>
                <a:cubicBezTo>
                  <a:pt x="3441741" y="865783"/>
                  <a:pt x="3423628" y="868123"/>
                  <a:pt x="3409950" y="878382"/>
                </a:cubicBezTo>
                <a:lnTo>
                  <a:pt x="3371850" y="906957"/>
                </a:lnTo>
                <a:cubicBezTo>
                  <a:pt x="3326212" y="1021052"/>
                  <a:pt x="3391596" y="896945"/>
                  <a:pt x="3295650" y="964107"/>
                </a:cubicBezTo>
                <a:cubicBezTo>
                  <a:pt x="3262219" y="987508"/>
                  <a:pt x="3247472" y="1057103"/>
                  <a:pt x="3228975" y="1087932"/>
                </a:cubicBezTo>
                <a:cubicBezTo>
                  <a:pt x="3222045" y="1099483"/>
                  <a:pt x="3209166" y="1106280"/>
                  <a:pt x="3200400" y="1116507"/>
                </a:cubicBezTo>
                <a:cubicBezTo>
                  <a:pt x="3153142" y="1171641"/>
                  <a:pt x="3193553" y="1140121"/>
                  <a:pt x="3143250" y="1173657"/>
                </a:cubicBezTo>
                <a:cubicBezTo>
                  <a:pt x="3136900" y="1195882"/>
                  <a:pt x="3136092" y="1220512"/>
                  <a:pt x="3124200" y="1240332"/>
                </a:cubicBezTo>
                <a:cubicBezTo>
                  <a:pt x="3116032" y="1253945"/>
                  <a:pt x="3097325" y="1257682"/>
                  <a:pt x="3086100" y="1268907"/>
                </a:cubicBezTo>
                <a:cubicBezTo>
                  <a:pt x="3074875" y="1280132"/>
                  <a:pt x="3067979" y="1295060"/>
                  <a:pt x="3057525" y="1307007"/>
                </a:cubicBezTo>
                <a:cubicBezTo>
                  <a:pt x="3045698" y="1320524"/>
                  <a:pt x="3030201" y="1330739"/>
                  <a:pt x="3019425" y="1345107"/>
                </a:cubicBezTo>
                <a:cubicBezTo>
                  <a:pt x="3010906" y="1356466"/>
                  <a:pt x="3005361" y="1369912"/>
                  <a:pt x="3000375" y="1383207"/>
                </a:cubicBezTo>
                <a:cubicBezTo>
                  <a:pt x="2995778" y="1395464"/>
                  <a:pt x="2998459" y="1410655"/>
                  <a:pt x="2990850" y="1421307"/>
                </a:cubicBezTo>
                <a:cubicBezTo>
                  <a:pt x="2967270" y="1454319"/>
                  <a:pt x="2919948" y="1459254"/>
                  <a:pt x="2886075" y="1468932"/>
                </a:cubicBezTo>
                <a:cubicBezTo>
                  <a:pt x="2876550" y="1481632"/>
                  <a:pt x="2866727" y="1494114"/>
                  <a:pt x="2857500" y="1507032"/>
                </a:cubicBezTo>
                <a:cubicBezTo>
                  <a:pt x="2850846" y="1516347"/>
                  <a:pt x="2847608" y="1528738"/>
                  <a:pt x="2838450" y="1535607"/>
                </a:cubicBezTo>
                <a:cubicBezTo>
                  <a:pt x="2799379" y="1564910"/>
                  <a:pt x="2777436" y="1564955"/>
                  <a:pt x="2733675" y="1573707"/>
                </a:cubicBezTo>
                <a:cubicBezTo>
                  <a:pt x="2727325" y="1583232"/>
                  <a:pt x="2718645" y="1591563"/>
                  <a:pt x="2714625" y="1602282"/>
                </a:cubicBezTo>
                <a:cubicBezTo>
                  <a:pt x="2708981" y="1617334"/>
                  <a:pt x="2706592" y="1660855"/>
                  <a:pt x="2695575" y="1678482"/>
                </a:cubicBezTo>
                <a:cubicBezTo>
                  <a:pt x="2684800" y="1695722"/>
                  <a:pt x="2669673" y="1709843"/>
                  <a:pt x="2657475" y="1726107"/>
                </a:cubicBezTo>
                <a:cubicBezTo>
                  <a:pt x="2650606" y="1735265"/>
                  <a:pt x="2644775" y="1745157"/>
                  <a:pt x="2638425" y="1754682"/>
                </a:cubicBezTo>
                <a:cubicBezTo>
                  <a:pt x="2607288" y="1736000"/>
                  <a:pt x="2568008" y="1715323"/>
                  <a:pt x="2543175" y="1688007"/>
                </a:cubicBezTo>
                <a:cubicBezTo>
                  <a:pt x="2524803" y="1667797"/>
                  <a:pt x="2510700" y="1644057"/>
                  <a:pt x="2495550" y="1621332"/>
                </a:cubicBezTo>
                <a:cubicBezTo>
                  <a:pt x="2478935" y="1596410"/>
                  <a:pt x="2469105" y="1566312"/>
                  <a:pt x="2447925" y="1545132"/>
                </a:cubicBezTo>
                <a:cubicBezTo>
                  <a:pt x="2436871" y="1534078"/>
                  <a:pt x="2338287" y="1508364"/>
                  <a:pt x="2333625" y="1507032"/>
                </a:cubicBezTo>
                <a:cubicBezTo>
                  <a:pt x="2305050" y="1519732"/>
                  <a:pt x="2273610" y="1527333"/>
                  <a:pt x="2247900" y="1545132"/>
                </a:cubicBezTo>
                <a:cubicBezTo>
                  <a:pt x="2193642" y="1582695"/>
                  <a:pt x="2221957" y="1593572"/>
                  <a:pt x="2190750" y="1640382"/>
                </a:cubicBezTo>
                <a:cubicBezTo>
                  <a:pt x="2180787" y="1655326"/>
                  <a:pt x="2165350" y="1665782"/>
                  <a:pt x="2152650" y="1678482"/>
                </a:cubicBezTo>
                <a:cubicBezTo>
                  <a:pt x="2052687" y="1628500"/>
                  <a:pt x="2191156" y="1682951"/>
                  <a:pt x="2105025" y="1764207"/>
                </a:cubicBezTo>
                <a:cubicBezTo>
                  <a:pt x="1954909" y="1905826"/>
                  <a:pt x="1776241" y="2013768"/>
                  <a:pt x="1609725" y="2135682"/>
                </a:cubicBezTo>
                <a:cubicBezTo>
                  <a:pt x="1598268" y="2144070"/>
                  <a:pt x="1585196" y="2150556"/>
                  <a:pt x="1571625" y="2154732"/>
                </a:cubicBezTo>
                <a:cubicBezTo>
                  <a:pt x="1543647" y="2163340"/>
                  <a:pt x="1514475" y="2167432"/>
                  <a:pt x="1485900" y="2173782"/>
                </a:cubicBezTo>
                <a:cubicBezTo>
                  <a:pt x="1407356" y="2232690"/>
                  <a:pt x="1479362" y="2164074"/>
                  <a:pt x="1438275" y="2297607"/>
                </a:cubicBezTo>
                <a:cubicBezTo>
                  <a:pt x="1434314" y="2310482"/>
                  <a:pt x="1422009" y="2320711"/>
                  <a:pt x="1409700" y="2326182"/>
                </a:cubicBezTo>
                <a:cubicBezTo>
                  <a:pt x="1403440" y="2328964"/>
                  <a:pt x="1286767" y="2345105"/>
                  <a:pt x="1285875" y="2345232"/>
                </a:cubicBezTo>
                <a:cubicBezTo>
                  <a:pt x="1266825" y="2357932"/>
                  <a:pt x="1244041" y="2366314"/>
                  <a:pt x="1228725" y="2383332"/>
                </a:cubicBezTo>
                <a:cubicBezTo>
                  <a:pt x="1214477" y="2399163"/>
                  <a:pt x="1211964" y="2422761"/>
                  <a:pt x="1200150" y="2440482"/>
                </a:cubicBezTo>
                <a:cubicBezTo>
                  <a:pt x="1176087" y="2476577"/>
                  <a:pt x="1132138" y="2521862"/>
                  <a:pt x="1095375" y="2545257"/>
                </a:cubicBezTo>
                <a:cubicBezTo>
                  <a:pt x="1046202" y="2576549"/>
                  <a:pt x="942975" y="2630982"/>
                  <a:pt x="942975" y="2630982"/>
                </a:cubicBezTo>
                <a:cubicBezTo>
                  <a:pt x="933450" y="2627807"/>
                  <a:pt x="924054" y="2618699"/>
                  <a:pt x="914400" y="2621457"/>
                </a:cubicBezTo>
                <a:cubicBezTo>
                  <a:pt x="899136" y="2625818"/>
                  <a:pt x="890177" y="2642322"/>
                  <a:pt x="876300" y="2650032"/>
                </a:cubicBezTo>
                <a:cubicBezTo>
                  <a:pt x="861354" y="2658335"/>
                  <a:pt x="844550" y="2662732"/>
                  <a:pt x="828675" y="2669082"/>
                </a:cubicBezTo>
                <a:cubicBezTo>
                  <a:pt x="822325" y="2678607"/>
                  <a:pt x="818134" y="2689999"/>
                  <a:pt x="809625" y="2697657"/>
                </a:cubicBezTo>
                <a:cubicBezTo>
                  <a:pt x="676494" y="2817475"/>
                  <a:pt x="791260" y="2688438"/>
                  <a:pt x="628650" y="2821482"/>
                </a:cubicBezTo>
                <a:cubicBezTo>
                  <a:pt x="590423" y="2852759"/>
                  <a:pt x="564971" y="2898860"/>
                  <a:pt x="523875" y="2926257"/>
                </a:cubicBezTo>
                <a:cubicBezTo>
                  <a:pt x="514350" y="2932607"/>
                  <a:pt x="505822" y="2940798"/>
                  <a:pt x="495300" y="2945307"/>
                </a:cubicBezTo>
                <a:cubicBezTo>
                  <a:pt x="483268" y="2950464"/>
                  <a:pt x="469900" y="2951657"/>
                  <a:pt x="457200" y="2954832"/>
                </a:cubicBezTo>
                <a:cubicBezTo>
                  <a:pt x="444500" y="2967532"/>
                  <a:pt x="430927" y="2979415"/>
                  <a:pt x="419100" y="2992932"/>
                </a:cubicBezTo>
                <a:cubicBezTo>
                  <a:pt x="408646" y="3004879"/>
                  <a:pt x="403225" y="3021507"/>
                  <a:pt x="390525" y="3031032"/>
                </a:cubicBezTo>
                <a:cubicBezTo>
                  <a:pt x="351754" y="3060111"/>
                  <a:pt x="310048" y="3085558"/>
                  <a:pt x="266700" y="3107232"/>
                </a:cubicBezTo>
                <a:cubicBezTo>
                  <a:pt x="246026" y="3117569"/>
                  <a:pt x="221953" y="3118973"/>
                  <a:pt x="200025" y="3126282"/>
                </a:cubicBezTo>
                <a:cubicBezTo>
                  <a:pt x="174290" y="3134860"/>
                  <a:pt x="149225" y="3145332"/>
                  <a:pt x="123825" y="3154857"/>
                </a:cubicBezTo>
                <a:cubicBezTo>
                  <a:pt x="117475" y="3164382"/>
                  <a:pt x="111644" y="3174274"/>
                  <a:pt x="104775" y="3183432"/>
                </a:cubicBezTo>
                <a:cubicBezTo>
                  <a:pt x="92577" y="3199696"/>
                  <a:pt x="76410" y="3213209"/>
                  <a:pt x="66675" y="3231057"/>
                </a:cubicBezTo>
                <a:cubicBezTo>
                  <a:pt x="57059" y="3248686"/>
                  <a:pt x="61824" y="3274008"/>
                  <a:pt x="47625" y="3288207"/>
                </a:cubicBezTo>
                <a:cubicBezTo>
                  <a:pt x="36177" y="3299655"/>
                  <a:pt x="15875" y="3294557"/>
                  <a:pt x="0" y="3297732"/>
                </a:cubicBezTo>
                <a:cubicBezTo>
                  <a:pt x="9525" y="3323132"/>
                  <a:pt x="16443" y="3349669"/>
                  <a:pt x="28575" y="3373932"/>
                </a:cubicBezTo>
                <a:cubicBezTo>
                  <a:pt x="59060" y="3434902"/>
                  <a:pt x="64275" y="3423619"/>
                  <a:pt x="104775" y="3469182"/>
                </a:cubicBezTo>
                <a:cubicBezTo>
                  <a:pt x="118281" y="3484377"/>
                  <a:pt x="125442" y="3506347"/>
                  <a:pt x="142875" y="3516807"/>
                </a:cubicBezTo>
                <a:cubicBezTo>
                  <a:pt x="159436" y="3526743"/>
                  <a:pt x="180845" y="3524075"/>
                  <a:pt x="200025" y="3526332"/>
                </a:cubicBezTo>
                <a:cubicBezTo>
                  <a:pt x="234854" y="3530430"/>
                  <a:pt x="269875" y="3532682"/>
                  <a:pt x="304800" y="3535857"/>
                </a:cubicBezTo>
                <a:cubicBezTo>
                  <a:pt x="314325" y="3558082"/>
                  <a:pt x="333375" y="3578352"/>
                  <a:pt x="333375" y="3602532"/>
                </a:cubicBezTo>
                <a:cubicBezTo>
                  <a:pt x="333375" y="3718378"/>
                  <a:pt x="258072" y="3537651"/>
                  <a:pt x="323850" y="3669207"/>
                </a:cubicBezTo>
                <a:lnTo>
                  <a:pt x="371475" y="3640632"/>
                </a:lnTo>
              </a:path>
            </a:pathLst>
          </a:custGeom>
          <a:ln w="254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orma libre"/>
          <p:cNvSpPr/>
          <p:nvPr/>
        </p:nvSpPr>
        <p:spPr>
          <a:xfrm>
            <a:off x="3629025" y="3667125"/>
            <a:ext cx="2572026" cy="952500"/>
          </a:xfrm>
          <a:custGeom>
            <a:avLst/>
            <a:gdLst>
              <a:gd name="connsiteX0" fmla="*/ 2447925 w 2572026"/>
              <a:gd name="connsiteY0" fmla="*/ 952500 h 952500"/>
              <a:gd name="connsiteX1" fmla="*/ 2409825 w 2572026"/>
              <a:gd name="connsiteY1" fmla="*/ 866775 h 952500"/>
              <a:gd name="connsiteX2" fmla="*/ 2428875 w 2572026"/>
              <a:gd name="connsiteY2" fmla="*/ 809625 h 952500"/>
              <a:gd name="connsiteX3" fmla="*/ 2457450 w 2572026"/>
              <a:gd name="connsiteY3" fmla="*/ 723900 h 952500"/>
              <a:gd name="connsiteX4" fmla="*/ 2562225 w 2572026"/>
              <a:gd name="connsiteY4" fmla="*/ 752475 h 952500"/>
              <a:gd name="connsiteX5" fmla="*/ 2571750 w 2572026"/>
              <a:gd name="connsiteY5" fmla="*/ 723900 h 952500"/>
              <a:gd name="connsiteX6" fmla="*/ 2524125 w 2572026"/>
              <a:gd name="connsiteY6" fmla="*/ 685800 h 952500"/>
              <a:gd name="connsiteX7" fmla="*/ 2476500 w 2572026"/>
              <a:gd name="connsiteY7" fmla="*/ 657225 h 952500"/>
              <a:gd name="connsiteX8" fmla="*/ 2466975 w 2572026"/>
              <a:gd name="connsiteY8" fmla="*/ 600075 h 952500"/>
              <a:gd name="connsiteX9" fmla="*/ 2428875 w 2572026"/>
              <a:gd name="connsiteY9" fmla="*/ 542925 h 952500"/>
              <a:gd name="connsiteX10" fmla="*/ 2371725 w 2572026"/>
              <a:gd name="connsiteY10" fmla="*/ 371475 h 952500"/>
              <a:gd name="connsiteX11" fmla="*/ 2343150 w 2572026"/>
              <a:gd name="connsiteY11" fmla="*/ 352425 h 952500"/>
              <a:gd name="connsiteX12" fmla="*/ 2219325 w 2572026"/>
              <a:gd name="connsiteY12" fmla="*/ 247650 h 952500"/>
              <a:gd name="connsiteX13" fmla="*/ 2181225 w 2572026"/>
              <a:gd name="connsiteY13" fmla="*/ 161925 h 952500"/>
              <a:gd name="connsiteX14" fmla="*/ 2143125 w 2572026"/>
              <a:gd name="connsiteY14" fmla="*/ 85725 h 952500"/>
              <a:gd name="connsiteX15" fmla="*/ 2133600 w 2572026"/>
              <a:gd name="connsiteY15" fmla="*/ 38100 h 952500"/>
              <a:gd name="connsiteX16" fmla="*/ 2095500 w 2572026"/>
              <a:gd name="connsiteY16" fmla="*/ 47625 h 952500"/>
              <a:gd name="connsiteX17" fmla="*/ 2066925 w 2572026"/>
              <a:gd name="connsiteY17" fmla="*/ 57150 h 952500"/>
              <a:gd name="connsiteX18" fmla="*/ 2009775 w 2572026"/>
              <a:gd name="connsiteY18" fmla="*/ 66675 h 952500"/>
              <a:gd name="connsiteX19" fmla="*/ 1962150 w 2572026"/>
              <a:gd name="connsiteY19" fmla="*/ 76200 h 952500"/>
              <a:gd name="connsiteX20" fmla="*/ 1924050 w 2572026"/>
              <a:gd name="connsiteY20" fmla="*/ 95250 h 952500"/>
              <a:gd name="connsiteX21" fmla="*/ 1752600 w 2572026"/>
              <a:gd name="connsiteY21" fmla="*/ 95250 h 952500"/>
              <a:gd name="connsiteX22" fmla="*/ 1524000 w 2572026"/>
              <a:gd name="connsiteY22" fmla="*/ 85725 h 952500"/>
              <a:gd name="connsiteX23" fmla="*/ 1438275 w 2572026"/>
              <a:gd name="connsiteY23" fmla="*/ 28575 h 952500"/>
              <a:gd name="connsiteX24" fmla="*/ 1409700 w 2572026"/>
              <a:gd name="connsiteY24" fmla="*/ 9525 h 952500"/>
              <a:gd name="connsiteX25" fmla="*/ 1343025 w 2572026"/>
              <a:gd name="connsiteY25" fmla="*/ 0 h 952500"/>
              <a:gd name="connsiteX26" fmla="*/ 0 w 2572026"/>
              <a:gd name="connsiteY26" fmla="*/ 9525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572026" h="952500">
                <a:moveTo>
                  <a:pt x="2447925" y="952500"/>
                </a:moveTo>
                <a:cubicBezTo>
                  <a:pt x="2430660" y="926603"/>
                  <a:pt x="2409825" y="900780"/>
                  <a:pt x="2409825" y="866775"/>
                </a:cubicBezTo>
                <a:cubicBezTo>
                  <a:pt x="2409825" y="846695"/>
                  <a:pt x="2424937" y="829316"/>
                  <a:pt x="2428875" y="809625"/>
                </a:cubicBezTo>
                <a:cubicBezTo>
                  <a:pt x="2441185" y="748077"/>
                  <a:pt x="2431160" y="776480"/>
                  <a:pt x="2457450" y="723900"/>
                </a:cubicBezTo>
                <a:cubicBezTo>
                  <a:pt x="2492028" y="746952"/>
                  <a:pt x="2508869" y="764332"/>
                  <a:pt x="2562225" y="752475"/>
                </a:cubicBezTo>
                <a:cubicBezTo>
                  <a:pt x="2572026" y="750297"/>
                  <a:pt x="2568575" y="733425"/>
                  <a:pt x="2571750" y="723900"/>
                </a:cubicBezTo>
                <a:cubicBezTo>
                  <a:pt x="2555875" y="711200"/>
                  <a:pt x="2540780" y="697458"/>
                  <a:pt x="2524125" y="685800"/>
                </a:cubicBezTo>
                <a:cubicBezTo>
                  <a:pt x="2508958" y="675183"/>
                  <a:pt x="2486769" y="672629"/>
                  <a:pt x="2476500" y="657225"/>
                </a:cubicBezTo>
                <a:cubicBezTo>
                  <a:pt x="2465787" y="641156"/>
                  <a:pt x="2474403" y="617902"/>
                  <a:pt x="2466975" y="600075"/>
                </a:cubicBezTo>
                <a:cubicBezTo>
                  <a:pt x="2458169" y="578941"/>
                  <a:pt x="2439838" y="563025"/>
                  <a:pt x="2428875" y="542925"/>
                </a:cubicBezTo>
                <a:cubicBezTo>
                  <a:pt x="2408284" y="505174"/>
                  <a:pt x="2378238" y="385431"/>
                  <a:pt x="2371725" y="371475"/>
                </a:cubicBezTo>
                <a:cubicBezTo>
                  <a:pt x="2366884" y="361101"/>
                  <a:pt x="2351245" y="360520"/>
                  <a:pt x="2343150" y="352425"/>
                </a:cubicBezTo>
                <a:cubicBezTo>
                  <a:pt x="2240638" y="249913"/>
                  <a:pt x="2336516" y="314616"/>
                  <a:pt x="2219325" y="247650"/>
                </a:cubicBezTo>
                <a:cubicBezTo>
                  <a:pt x="2162855" y="106475"/>
                  <a:pt x="2234618" y="282059"/>
                  <a:pt x="2181225" y="161925"/>
                </a:cubicBezTo>
                <a:cubicBezTo>
                  <a:pt x="2150156" y="92020"/>
                  <a:pt x="2176860" y="136327"/>
                  <a:pt x="2143125" y="85725"/>
                </a:cubicBezTo>
                <a:cubicBezTo>
                  <a:pt x="2139950" y="69850"/>
                  <a:pt x="2146242" y="48213"/>
                  <a:pt x="2133600" y="38100"/>
                </a:cubicBezTo>
                <a:cubicBezTo>
                  <a:pt x="2123378" y="29922"/>
                  <a:pt x="2108087" y="44029"/>
                  <a:pt x="2095500" y="47625"/>
                </a:cubicBezTo>
                <a:cubicBezTo>
                  <a:pt x="2085846" y="50383"/>
                  <a:pt x="2076726" y="54972"/>
                  <a:pt x="2066925" y="57150"/>
                </a:cubicBezTo>
                <a:cubicBezTo>
                  <a:pt x="2048072" y="61340"/>
                  <a:pt x="2028776" y="63220"/>
                  <a:pt x="2009775" y="66675"/>
                </a:cubicBezTo>
                <a:cubicBezTo>
                  <a:pt x="1993847" y="69571"/>
                  <a:pt x="1978025" y="73025"/>
                  <a:pt x="1962150" y="76200"/>
                </a:cubicBezTo>
                <a:cubicBezTo>
                  <a:pt x="1949450" y="82550"/>
                  <a:pt x="1937101" y="89657"/>
                  <a:pt x="1924050" y="95250"/>
                </a:cubicBezTo>
                <a:cubicBezTo>
                  <a:pt x="1863821" y="121062"/>
                  <a:pt x="1840709" y="99768"/>
                  <a:pt x="1752600" y="95250"/>
                </a:cubicBezTo>
                <a:lnTo>
                  <a:pt x="1524000" y="85725"/>
                </a:lnTo>
                <a:cubicBezTo>
                  <a:pt x="1440104" y="18608"/>
                  <a:pt x="1512147" y="70788"/>
                  <a:pt x="1438275" y="28575"/>
                </a:cubicBezTo>
                <a:cubicBezTo>
                  <a:pt x="1428336" y="22895"/>
                  <a:pt x="1420665" y="12814"/>
                  <a:pt x="1409700" y="9525"/>
                </a:cubicBezTo>
                <a:cubicBezTo>
                  <a:pt x="1388196" y="3074"/>
                  <a:pt x="1365250" y="3175"/>
                  <a:pt x="1343025" y="0"/>
                </a:cubicBezTo>
                <a:cubicBezTo>
                  <a:pt x="616030" y="16523"/>
                  <a:pt x="1063661" y="9525"/>
                  <a:pt x="0" y="9525"/>
                </a:cubicBezTo>
              </a:path>
            </a:pathLst>
          </a:custGeom>
          <a:ln w="2540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flipH="1">
            <a:off x="4211960" y="4149080"/>
            <a:ext cx="161926" cy="504056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4211960" y="4653136"/>
            <a:ext cx="360040" cy="43204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Forma libre"/>
          <p:cNvSpPr/>
          <p:nvPr/>
        </p:nvSpPr>
        <p:spPr>
          <a:xfrm>
            <a:off x="6858000" y="1622276"/>
            <a:ext cx="1752849" cy="1092349"/>
          </a:xfrm>
          <a:custGeom>
            <a:avLst/>
            <a:gdLst>
              <a:gd name="connsiteX0" fmla="*/ 0 w 1752849"/>
              <a:gd name="connsiteY0" fmla="*/ 958999 h 1092349"/>
              <a:gd name="connsiteX1" fmla="*/ 47625 w 1752849"/>
              <a:gd name="connsiteY1" fmla="*/ 978049 h 1092349"/>
              <a:gd name="connsiteX2" fmla="*/ 95250 w 1752849"/>
              <a:gd name="connsiteY2" fmla="*/ 968524 h 1092349"/>
              <a:gd name="connsiteX3" fmla="*/ 152400 w 1752849"/>
              <a:gd name="connsiteY3" fmla="*/ 949474 h 1092349"/>
              <a:gd name="connsiteX4" fmla="*/ 209550 w 1752849"/>
              <a:gd name="connsiteY4" fmla="*/ 930424 h 1092349"/>
              <a:gd name="connsiteX5" fmla="*/ 238125 w 1752849"/>
              <a:gd name="connsiteY5" fmla="*/ 920899 h 1092349"/>
              <a:gd name="connsiteX6" fmla="*/ 323850 w 1752849"/>
              <a:gd name="connsiteY6" fmla="*/ 882799 h 1092349"/>
              <a:gd name="connsiteX7" fmla="*/ 438150 w 1752849"/>
              <a:gd name="connsiteY7" fmla="*/ 873274 h 1092349"/>
              <a:gd name="connsiteX8" fmla="*/ 466725 w 1752849"/>
              <a:gd name="connsiteY8" fmla="*/ 854224 h 1092349"/>
              <a:gd name="connsiteX9" fmla="*/ 495300 w 1752849"/>
              <a:gd name="connsiteY9" fmla="*/ 844699 h 1092349"/>
              <a:gd name="connsiteX10" fmla="*/ 552450 w 1752849"/>
              <a:gd name="connsiteY10" fmla="*/ 806599 h 1092349"/>
              <a:gd name="connsiteX11" fmla="*/ 609600 w 1752849"/>
              <a:gd name="connsiteY11" fmla="*/ 844699 h 1092349"/>
              <a:gd name="connsiteX12" fmla="*/ 638175 w 1752849"/>
              <a:gd name="connsiteY12" fmla="*/ 863749 h 1092349"/>
              <a:gd name="connsiteX13" fmla="*/ 695325 w 1752849"/>
              <a:gd name="connsiteY13" fmla="*/ 892324 h 1092349"/>
              <a:gd name="connsiteX14" fmla="*/ 723900 w 1752849"/>
              <a:gd name="connsiteY14" fmla="*/ 949474 h 1092349"/>
              <a:gd name="connsiteX15" fmla="*/ 742950 w 1752849"/>
              <a:gd name="connsiteY15" fmla="*/ 1006624 h 1092349"/>
              <a:gd name="connsiteX16" fmla="*/ 819150 w 1752849"/>
              <a:gd name="connsiteY16" fmla="*/ 1025674 h 1092349"/>
              <a:gd name="connsiteX17" fmla="*/ 828675 w 1752849"/>
              <a:gd name="connsiteY17" fmla="*/ 1054249 h 1092349"/>
              <a:gd name="connsiteX18" fmla="*/ 914400 w 1752849"/>
              <a:gd name="connsiteY18" fmla="*/ 1025674 h 1092349"/>
              <a:gd name="connsiteX19" fmla="*/ 1000125 w 1752849"/>
              <a:gd name="connsiteY19" fmla="*/ 1035199 h 1092349"/>
              <a:gd name="connsiteX20" fmla="*/ 1047750 w 1752849"/>
              <a:gd name="connsiteY20" fmla="*/ 1082824 h 1092349"/>
              <a:gd name="connsiteX21" fmla="*/ 1076325 w 1752849"/>
              <a:gd name="connsiteY21" fmla="*/ 1092349 h 1092349"/>
              <a:gd name="connsiteX22" fmla="*/ 1104900 w 1752849"/>
              <a:gd name="connsiteY22" fmla="*/ 1073299 h 1092349"/>
              <a:gd name="connsiteX23" fmla="*/ 1133475 w 1752849"/>
              <a:gd name="connsiteY23" fmla="*/ 1063774 h 1092349"/>
              <a:gd name="connsiteX24" fmla="*/ 1190625 w 1752849"/>
              <a:gd name="connsiteY24" fmla="*/ 1025674 h 1092349"/>
              <a:gd name="connsiteX25" fmla="*/ 1200150 w 1752849"/>
              <a:gd name="connsiteY25" fmla="*/ 968524 h 1092349"/>
              <a:gd name="connsiteX26" fmla="*/ 1219200 w 1752849"/>
              <a:gd name="connsiteY26" fmla="*/ 939949 h 1092349"/>
              <a:gd name="connsiteX27" fmla="*/ 1323975 w 1752849"/>
              <a:gd name="connsiteY27" fmla="*/ 901849 h 1092349"/>
              <a:gd name="connsiteX28" fmla="*/ 1390650 w 1752849"/>
              <a:gd name="connsiteY28" fmla="*/ 930424 h 1092349"/>
              <a:gd name="connsiteX29" fmla="*/ 1409700 w 1752849"/>
              <a:gd name="connsiteY29" fmla="*/ 958999 h 1092349"/>
              <a:gd name="connsiteX30" fmla="*/ 1466850 w 1752849"/>
              <a:gd name="connsiteY30" fmla="*/ 978049 h 1092349"/>
              <a:gd name="connsiteX31" fmla="*/ 1495425 w 1752849"/>
              <a:gd name="connsiteY31" fmla="*/ 987574 h 1092349"/>
              <a:gd name="connsiteX32" fmla="*/ 1524000 w 1752849"/>
              <a:gd name="connsiteY32" fmla="*/ 978049 h 1092349"/>
              <a:gd name="connsiteX33" fmla="*/ 1581150 w 1752849"/>
              <a:gd name="connsiteY33" fmla="*/ 939949 h 1092349"/>
              <a:gd name="connsiteX34" fmla="*/ 1600200 w 1752849"/>
              <a:gd name="connsiteY34" fmla="*/ 911374 h 1092349"/>
              <a:gd name="connsiteX35" fmla="*/ 1657350 w 1752849"/>
              <a:gd name="connsiteY35" fmla="*/ 797074 h 1092349"/>
              <a:gd name="connsiteX36" fmla="*/ 1685925 w 1752849"/>
              <a:gd name="connsiteY36" fmla="*/ 778024 h 1092349"/>
              <a:gd name="connsiteX37" fmla="*/ 1724025 w 1752849"/>
              <a:gd name="connsiteY37" fmla="*/ 692299 h 1092349"/>
              <a:gd name="connsiteX38" fmla="*/ 1733550 w 1752849"/>
              <a:gd name="connsiteY38" fmla="*/ 663724 h 1092349"/>
              <a:gd name="connsiteX39" fmla="*/ 1733550 w 1752849"/>
              <a:gd name="connsiteY39" fmla="*/ 530374 h 1092349"/>
              <a:gd name="connsiteX40" fmla="*/ 1676400 w 1752849"/>
              <a:gd name="connsiteY40" fmla="*/ 492274 h 1092349"/>
              <a:gd name="connsiteX41" fmla="*/ 1647825 w 1752849"/>
              <a:gd name="connsiteY41" fmla="*/ 473224 h 1092349"/>
              <a:gd name="connsiteX42" fmla="*/ 1619250 w 1752849"/>
              <a:gd name="connsiteY42" fmla="*/ 463699 h 1092349"/>
              <a:gd name="connsiteX43" fmla="*/ 1552575 w 1752849"/>
              <a:gd name="connsiteY43" fmla="*/ 435124 h 1092349"/>
              <a:gd name="connsiteX44" fmla="*/ 1495425 w 1752849"/>
              <a:gd name="connsiteY44" fmla="*/ 387499 h 1092349"/>
              <a:gd name="connsiteX45" fmla="*/ 1447800 w 1752849"/>
              <a:gd name="connsiteY45" fmla="*/ 339874 h 1092349"/>
              <a:gd name="connsiteX46" fmla="*/ 1428750 w 1752849"/>
              <a:gd name="connsiteY46" fmla="*/ 311299 h 1092349"/>
              <a:gd name="connsiteX47" fmla="*/ 1371600 w 1752849"/>
              <a:gd name="connsiteY47" fmla="*/ 282724 h 1092349"/>
              <a:gd name="connsiteX48" fmla="*/ 1352550 w 1752849"/>
              <a:gd name="connsiteY48" fmla="*/ 254149 h 1092349"/>
              <a:gd name="connsiteX49" fmla="*/ 1295400 w 1752849"/>
              <a:gd name="connsiteY49" fmla="*/ 216049 h 1092349"/>
              <a:gd name="connsiteX50" fmla="*/ 1257300 w 1752849"/>
              <a:gd name="connsiteY50" fmla="*/ 158899 h 1092349"/>
              <a:gd name="connsiteX51" fmla="*/ 1200150 w 1752849"/>
              <a:gd name="connsiteY51" fmla="*/ 120799 h 1092349"/>
              <a:gd name="connsiteX52" fmla="*/ 1104900 w 1752849"/>
              <a:gd name="connsiteY52" fmla="*/ 82699 h 1092349"/>
              <a:gd name="connsiteX53" fmla="*/ 1047750 w 1752849"/>
              <a:gd name="connsiteY53" fmla="*/ 44599 h 1092349"/>
              <a:gd name="connsiteX54" fmla="*/ 1019175 w 1752849"/>
              <a:gd name="connsiteY54" fmla="*/ 35074 h 1092349"/>
              <a:gd name="connsiteX55" fmla="*/ 904875 w 1752849"/>
              <a:gd name="connsiteY55" fmla="*/ 73174 h 1092349"/>
              <a:gd name="connsiteX56" fmla="*/ 895350 w 1752849"/>
              <a:gd name="connsiteY56" fmla="*/ 111274 h 1092349"/>
              <a:gd name="connsiteX57" fmla="*/ 771525 w 1752849"/>
              <a:gd name="connsiteY57" fmla="*/ 82699 h 1092349"/>
              <a:gd name="connsiteX58" fmla="*/ 752475 w 1752849"/>
              <a:gd name="connsiteY58" fmla="*/ 54124 h 1092349"/>
              <a:gd name="connsiteX59" fmla="*/ 619125 w 1752849"/>
              <a:gd name="connsiteY59" fmla="*/ 35074 h 1092349"/>
              <a:gd name="connsiteX60" fmla="*/ 609600 w 1752849"/>
              <a:gd name="connsiteY60" fmla="*/ 63649 h 1092349"/>
              <a:gd name="connsiteX61" fmla="*/ 638175 w 1752849"/>
              <a:gd name="connsiteY61" fmla="*/ 120799 h 1092349"/>
              <a:gd name="connsiteX62" fmla="*/ 609600 w 1752849"/>
              <a:gd name="connsiteY62" fmla="*/ 187474 h 1092349"/>
              <a:gd name="connsiteX63" fmla="*/ 590550 w 1752849"/>
              <a:gd name="connsiteY63" fmla="*/ 254149 h 1092349"/>
              <a:gd name="connsiteX64" fmla="*/ 504825 w 1752849"/>
              <a:gd name="connsiteY64" fmla="*/ 292249 h 1092349"/>
              <a:gd name="connsiteX65" fmla="*/ 476250 w 1752849"/>
              <a:gd name="connsiteY65" fmla="*/ 301774 h 1092349"/>
              <a:gd name="connsiteX66" fmla="*/ 361950 w 1752849"/>
              <a:gd name="connsiteY66" fmla="*/ 292249 h 1092349"/>
              <a:gd name="connsiteX67" fmla="*/ 352425 w 1752849"/>
              <a:gd name="connsiteY67" fmla="*/ 263674 h 1092349"/>
              <a:gd name="connsiteX68" fmla="*/ 295275 w 1752849"/>
              <a:gd name="connsiteY68" fmla="*/ 225574 h 1092349"/>
              <a:gd name="connsiteX69" fmla="*/ 266700 w 1752849"/>
              <a:gd name="connsiteY69" fmla="*/ 206524 h 1092349"/>
              <a:gd name="connsiteX70" fmla="*/ 180975 w 1752849"/>
              <a:gd name="connsiteY70" fmla="*/ 187474 h 1092349"/>
              <a:gd name="connsiteX71" fmla="*/ 180975 w 1752849"/>
              <a:gd name="connsiteY71" fmla="*/ 177949 h 109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752849" h="1092349">
                <a:moveTo>
                  <a:pt x="0" y="958999"/>
                </a:moveTo>
                <a:cubicBezTo>
                  <a:pt x="15875" y="965349"/>
                  <a:pt x="30612" y="976348"/>
                  <a:pt x="47625" y="978049"/>
                </a:cubicBezTo>
                <a:cubicBezTo>
                  <a:pt x="63734" y="979660"/>
                  <a:pt x="79631" y="972784"/>
                  <a:pt x="95250" y="968524"/>
                </a:cubicBezTo>
                <a:cubicBezTo>
                  <a:pt x="114623" y="963240"/>
                  <a:pt x="133350" y="955824"/>
                  <a:pt x="152400" y="949474"/>
                </a:cubicBezTo>
                <a:lnTo>
                  <a:pt x="209550" y="930424"/>
                </a:lnTo>
                <a:cubicBezTo>
                  <a:pt x="219075" y="927249"/>
                  <a:pt x="229771" y="926468"/>
                  <a:pt x="238125" y="920899"/>
                </a:cubicBezTo>
                <a:cubicBezTo>
                  <a:pt x="266791" y="901788"/>
                  <a:pt x="284987" y="886038"/>
                  <a:pt x="323850" y="882799"/>
                </a:cubicBezTo>
                <a:lnTo>
                  <a:pt x="438150" y="873274"/>
                </a:lnTo>
                <a:cubicBezTo>
                  <a:pt x="447675" y="866924"/>
                  <a:pt x="456486" y="859344"/>
                  <a:pt x="466725" y="854224"/>
                </a:cubicBezTo>
                <a:cubicBezTo>
                  <a:pt x="475705" y="849734"/>
                  <a:pt x="486523" y="849575"/>
                  <a:pt x="495300" y="844699"/>
                </a:cubicBezTo>
                <a:cubicBezTo>
                  <a:pt x="515314" y="833580"/>
                  <a:pt x="552450" y="806599"/>
                  <a:pt x="552450" y="806599"/>
                </a:cubicBezTo>
                <a:lnTo>
                  <a:pt x="609600" y="844699"/>
                </a:lnTo>
                <a:cubicBezTo>
                  <a:pt x="619125" y="851049"/>
                  <a:pt x="627315" y="860129"/>
                  <a:pt x="638175" y="863749"/>
                </a:cubicBezTo>
                <a:cubicBezTo>
                  <a:pt x="677610" y="876894"/>
                  <a:pt x="658396" y="867705"/>
                  <a:pt x="695325" y="892324"/>
                </a:cubicBezTo>
                <a:cubicBezTo>
                  <a:pt x="730063" y="996537"/>
                  <a:pt x="674661" y="838687"/>
                  <a:pt x="723900" y="949474"/>
                </a:cubicBezTo>
                <a:cubicBezTo>
                  <a:pt x="732055" y="967824"/>
                  <a:pt x="723900" y="1000274"/>
                  <a:pt x="742950" y="1006624"/>
                </a:cubicBezTo>
                <a:cubicBezTo>
                  <a:pt x="786884" y="1021269"/>
                  <a:pt x="761680" y="1014180"/>
                  <a:pt x="819150" y="1025674"/>
                </a:cubicBezTo>
                <a:cubicBezTo>
                  <a:pt x="822325" y="1035199"/>
                  <a:pt x="819021" y="1051491"/>
                  <a:pt x="828675" y="1054249"/>
                </a:cubicBezTo>
                <a:cubicBezTo>
                  <a:pt x="864607" y="1064515"/>
                  <a:pt x="889026" y="1042590"/>
                  <a:pt x="914400" y="1025674"/>
                </a:cubicBezTo>
                <a:cubicBezTo>
                  <a:pt x="942975" y="1028849"/>
                  <a:pt x="972233" y="1028226"/>
                  <a:pt x="1000125" y="1035199"/>
                </a:cubicBezTo>
                <a:cubicBezTo>
                  <a:pt x="1041689" y="1045590"/>
                  <a:pt x="1018886" y="1059733"/>
                  <a:pt x="1047750" y="1082824"/>
                </a:cubicBezTo>
                <a:cubicBezTo>
                  <a:pt x="1055590" y="1089096"/>
                  <a:pt x="1066800" y="1089174"/>
                  <a:pt x="1076325" y="1092349"/>
                </a:cubicBezTo>
                <a:cubicBezTo>
                  <a:pt x="1085850" y="1085999"/>
                  <a:pt x="1094661" y="1078419"/>
                  <a:pt x="1104900" y="1073299"/>
                </a:cubicBezTo>
                <a:cubicBezTo>
                  <a:pt x="1113880" y="1068809"/>
                  <a:pt x="1124698" y="1068650"/>
                  <a:pt x="1133475" y="1063774"/>
                </a:cubicBezTo>
                <a:cubicBezTo>
                  <a:pt x="1153489" y="1052655"/>
                  <a:pt x="1190625" y="1025674"/>
                  <a:pt x="1190625" y="1025674"/>
                </a:cubicBezTo>
                <a:cubicBezTo>
                  <a:pt x="1193800" y="1006624"/>
                  <a:pt x="1194043" y="986846"/>
                  <a:pt x="1200150" y="968524"/>
                </a:cubicBezTo>
                <a:cubicBezTo>
                  <a:pt x="1203770" y="957664"/>
                  <a:pt x="1211105" y="948044"/>
                  <a:pt x="1219200" y="939949"/>
                </a:cubicBezTo>
                <a:cubicBezTo>
                  <a:pt x="1246253" y="912896"/>
                  <a:pt x="1289025" y="908839"/>
                  <a:pt x="1323975" y="901849"/>
                </a:cubicBezTo>
                <a:cubicBezTo>
                  <a:pt x="1353122" y="909136"/>
                  <a:pt x="1368724" y="908498"/>
                  <a:pt x="1390650" y="930424"/>
                </a:cubicBezTo>
                <a:cubicBezTo>
                  <a:pt x="1398745" y="938519"/>
                  <a:pt x="1399992" y="952932"/>
                  <a:pt x="1409700" y="958999"/>
                </a:cubicBezTo>
                <a:cubicBezTo>
                  <a:pt x="1426728" y="969642"/>
                  <a:pt x="1447800" y="971699"/>
                  <a:pt x="1466850" y="978049"/>
                </a:cubicBezTo>
                <a:lnTo>
                  <a:pt x="1495425" y="987574"/>
                </a:lnTo>
                <a:cubicBezTo>
                  <a:pt x="1504950" y="984399"/>
                  <a:pt x="1515223" y="982925"/>
                  <a:pt x="1524000" y="978049"/>
                </a:cubicBezTo>
                <a:cubicBezTo>
                  <a:pt x="1544014" y="966930"/>
                  <a:pt x="1581150" y="939949"/>
                  <a:pt x="1581150" y="939949"/>
                </a:cubicBezTo>
                <a:cubicBezTo>
                  <a:pt x="1587500" y="930424"/>
                  <a:pt x="1595551" y="921835"/>
                  <a:pt x="1600200" y="911374"/>
                </a:cubicBezTo>
                <a:cubicBezTo>
                  <a:pt x="1616214" y="875342"/>
                  <a:pt x="1619828" y="822089"/>
                  <a:pt x="1657350" y="797074"/>
                </a:cubicBezTo>
                <a:lnTo>
                  <a:pt x="1685925" y="778024"/>
                </a:lnTo>
                <a:cubicBezTo>
                  <a:pt x="1716114" y="732741"/>
                  <a:pt x="1701355" y="760309"/>
                  <a:pt x="1724025" y="692299"/>
                </a:cubicBezTo>
                <a:lnTo>
                  <a:pt x="1733550" y="663724"/>
                </a:lnTo>
                <a:cubicBezTo>
                  <a:pt x="1737519" y="628007"/>
                  <a:pt x="1752849" y="568972"/>
                  <a:pt x="1733550" y="530374"/>
                </a:cubicBezTo>
                <a:cubicBezTo>
                  <a:pt x="1715494" y="494262"/>
                  <a:pt x="1704622" y="506385"/>
                  <a:pt x="1676400" y="492274"/>
                </a:cubicBezTo>
                <a:cubicBezTo>
                  <a:pt x="1666161" y="487154"/>
                  <a:pt x="1658064" y="478344"/>
                  <a:pt x="1647825" y="473224"/>
                </a:cubicBezTo>
                <a:cubicBezTo>
                  <a:pt x="1638845" y="468734"/>
                  <a:pt x="1628230" y="468189"/>
                  <a:pt x="1619250" y="463699"/>
                </a:cubicBezTo>
                <a:cubicBezTo>
                  <a:pt x="1553471" y="430810"/>
                  <a:pt x="1631869" y="454948"/>
                  <a:pt x="1552575" y="435124"/>
                </a:cubicBezTo>
                <a:cubicBezTo>
                  <a:pt x="1524478" y="416393"/>
                  <a:pt x="1518344" y="415001"/>
                  <a:pt x="1495425" y="387499"/>
                </a:cubicBezTo>
                <a:cubicBezTo>
                  <a:pt x="1455738" y="339874"/>
                  <a:pt x="1500188" y="374799"/>
                  <a:pt x="1447800" y="339874"/>
                </a:cubicBezTo>
                <a:cubicBezTo>
                  <a:pt x="1441450" y="330349"/>
                  <a:pt x="1436845" y="319394"/>
                  <a:pt x="1428750" y="311299"/>
                </a:cubicBezTo>
                <a:cubicBezTo>
                  <a:pt x="1410286" y="292835"/>
                  <a:pt x="1394841" y="290471"/>
                  <a:pt x="1371600" y="282724"/>
                </a:cubicBezTo>
                <a:cubicBezTo>
                  <a:pt x="1365250" y="273199"/>
                  <a:pt x="1361489" y="261300"/>
                  <a:pt x="1352550" y="254149"/>
                </a:cubicBezTo>
                <a:cubicBezTo>
                  <a:pt x="1287105" y="201793"/>
                  <a:pt x="1363396" y="303473"/>
                  <a:pt x="1295400" y="216049"/>
                </a:cubicBezTo>
                <a:cubicBezTo>
                  <a:pt x="1281344" y="197977"/>
                  <a:pt x="1276350" y="171599"/>
                  <a:pt x="1257300" y="158899"/>
                </a:cubicBezTo>
                <a:lnTo>
                  <a:pt x="1200150" y="120799"/>
                </a:lnTo>
                <a:cubicBezTo>
                  <a:pt x="1158947" y="58995"/>
                  <a:pt x="1210245" y="120322"/>
                  <a:pt x="1104900" y="82699"/>
                </a:cubicBezTo>
                <a:cubicBezTo>
                  <a:pt x="1083339" y="74998"/>
                  <a:pt x="1066800" y="57299"/>
                  <a:pt x="1047750" y="44599"/>
                </a:cubicBezTo>
                <a:cubicBezTo>
                  <a:pt x="1039396" y="39030"/>
                  <a:pt x="1028700" y="38249"/>
                  <a:pt x="1019175" y="35074"/>
                </a:cubicBezTo>
                <a:cubicBezTo>
                  <a:pt x="967830" y="40779"/>
                  <a:pt x="931400" y="26756"/>
                  <a:pt x="904875" y="73174"/>
                </a:cubicBezTo>
                <a:cubicBezTo>
                  <a:pt x="898380" y="84540"/>
                  <a:pt x="898525" y="98574"/>
                  <a:pt x="895350" y="111274"/>
                </a:cubicBezTo>
                <a:cubicBezTo>
                  <a:pt x="816901" y="85124"/>
                  <a:pt x="858079" y="95064"/>
                  <a:pt x="771525" y="82699"/>
                </a:cubicBezTo>
                <a:cubicBezTo>
                  <a:pt x="765175" y="73174"/>
                  <a:pt x="759804" y="62918"/>
                  <a:pt x="752475" y="54124"/>
                </a:cubicBezTo>
                <a:cubicBezTo>
                  <a:pt x="707371" y="0"/>
                  <a:pt x="715787" y="26287"/>
                  <a:pt x="619125" y="35074"/>
                </a:cubicBezTo>
                <a:cubicBezTo>
                  <a:pt x="615950" y="44599"/>
                  <a:pt x="609600" y="53609"/>
                  <a:pt x="609600" y="63649"/>
                </a:cubicBezTo>
                <a:cubicBezTo>
                  <a:pt x="609600" y="83367"/>
                  <a:pt x="628543" y="106352"/>
                  <a:pt x="638175" y="120799"/>
                </a:cubicBezTo>
                <a:cubicBezTo>
                  <a:pt x="610829" y="230182"/>
                  <a:pt x="649067" y="95384"/>
                  <a:pt x="609600" y="187474"/>
                </a:cubicBezTo>
                <a:cubicBezTo>
                  <a:pt x="608020" y="191160"/>
                  <a:pt x="596253" y="247020"/>
                  <a:pt x="590550" y="254149"/>
                </a:cubicBezTo>
                <a:cubicBezTo>
                  <a:pt x="574083" y="274732"/>
                  <a:pt x="522288" y="286428"/>
                  <a:pt x="504825" y="292249"/>
                </a:cubicBezTo>
                <a:lnTo>
                  <a:pt x="476250" y="301774"/>
                </a:lnTo>
                <a:cubicBezTo>
                  <a:pt x="438150" y="298599"/>
                  <a:pt x="398491" y="303493"/>
                  <a:pt x="361950" y="292249"/>
                </a:cubicBezTo>
                <a:cubicBezTo>
                  <a:pt x="352354" y="289296"/>
                  <a:pt x="359525" y="270774"/>
                  <a:pt x="352425" y="263674"/>
                </a:cubicBezTo>
                <a:cubicBezTo>
                  <a:pt x="336236" y="247485"/>
                  <a:pt x="314325" y="238274"/>
                  <a:pt x="295275" y="225574"/>
                </a:cubicBezTo>
                <a:cubicBezTo>
                  <a:pt x="285750" y="219224"/>
                  <a:pt x="277992" y="208406"/>
                  <a:pt x="266700" y="206524"/>
                </a:cubicBezTo>
                <a:cubicBezTo>
                  <a:pt x="259785" y="205371"/>
                  <a:pt x="196607" y="197895"/>
                  <a:pt x="180975" y="187474"/>
                </a:cubicBezTo>
                <a:cubicBezTo>
                  <a:pt x="178333" y="185713"/>
                  <a:pt x="180975" y="181124"/>
                  <a:pt x="180975" y="177949"/>
                </a:cubicBezTo>
              </a:path>
            </a:pathLst>
          </a:cu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Forma libre"/>
          <p:cNvSpPr/>
          <p:nvPr/>
        </p:nvSpPr>
        <p:spPr>
          <a:xfrm>
            <a:off x="3248148" y="2495550"/>
            <a:ext cx="1635316" cy="3043345"/>
          </a:xfrm>
          <a:custGeom>
            <a:avLst/>
            <a:gdLst>
              <a:gd name="connsiteX0" fmla="*/ 1552452 w 1635316"/>
              <a:gd name="connsiteY0" fmla="*/ 2962275 h 3043345"/>
              <a:gd name="connsiteX1" fmla="*/ 1523877 w 1635316"/>
              <a:gd name="connsiteY1" fmla="*/ 2914650 h 3043345"/>
              <a:gd name="connsiteX2" fmla="*/ 1485777 w 1635316"/>
              <a:gd name="connsiteY2" fmla="*/ 2857500 h 3043345"/>
              <a:gd name="connsiteX3" fmla="*/ 1504827 w 1635316"/>
              <a:gd name="connsiteY3" fmla="*/ 2781300 h 3043345"/>
              <a:gd name="connsiteX4" fmla="*/ 1523877 w 1635316"/>
              <a:gd name="connsiteY4" fmla="*/ 2752725 h 3043345"/>
              <a:gd name="connsiteX5" fmla="*/ 1552452 w 1635316"/>
              <a:gd name="connsiteY5" fmla="*/ 2743200 h 3043345"/>
              <a:gd name="connsiteX6" fmla="*/ 1581027 w 1635316"/>
              <a:gd name="connsiteY6" fmla="*/ 2724150 h 3043345"/>
              <a:gd name="connsiteX7" fmla="*/ 1619127 w 1635316"/>
              <a:gd name="connsiteY7" fmla="*/ 2667000 h 3043345"/>
              <a:gd name="connsiteX8" fmla="*/ 1590552 w 1635316"/>
              <a:gd name="connsiteY8" fmla="*/ 2638425 h 3043345"/>
              <a:gd name="connsiteX9" fmla="*/ 1523877 w 1635316"/>
              <a:gd name="connsiteY9" fmla="*/ 2619375 h 3043345"/>
              <a:gd name="connsiteX10" fmla="*/ 1504827 w 1635316"/>
              <a:gd name="connsiteY10" fmla="*/ 2590800 h 3043345"/>
              <a:gd name="connsiteX11" fmla="*/ 1381002 w 1635316"/>
              <a:gd name="connsiteY11" fmla="*/ 2590800 h 3043345"/>
              <a:gd name="connsiteX12" fmla="*/ 1285752 w 1635316"/>
              <a:gd name="connsiteY12" fmla="*/ 2609850 h 3043345"/>
              <a:gd name="connsiteX13" fmla="*/ 1257177 w 1635316"/>
              <a:gd name="connsiteY13" fmla="*/ 2619375 h 3043345"/>
              <a:gd name="connsiteX14" fmla="*/ 1123827 w 1635316"/>
              <a:gd name="connsiteY14" fmla="*/ 2638425 h 3043345"/>
              <a:gd name="connsiteX15" fmla="*/ 1095252 w 1635316"/>
              <a:gd name="connsiteY15" fmla="*/ 2647950 h 3043345"/>
              <a:gd name="connsiteX16" fmla="*/ 1057152 w 1635316"/>
              <a:gd name="connsiteY16" fmla="*/ 2733675 h 3043345"/>
              <a:gd name="connsiteX17" fmla="*/ 1047627 w 1635316"/>
              <a:gd name="connsiteY17" fmla="*/ 2762250 h 3043345"/>
              <a:gd name="connsiteX18" fmla="*/ 1038102 w 1635316"/>
              <a:gd name="connsiteY18" fmla="*/ 2790825 h 3043345"/>
              <a:gd name="connsiteX19" fmla="*/ 914277 w 1635316"/>
              <a:gd name="connsiteY19" fmla="*/ 2762250 h 3043345"/>
              <a:gd name="connsiteX20" fmla="*/ 885702 w 1635316"/>
              <a:gd name="connsiteY20" fmla="*/ 2752725 h 3043345"/>
              <a:gd name="connsiteX21" fmla="*/ 847602 w 1635316"/>
              <a:gd name="connsiteY21" fmla="*/ 2695575 h 3043345"/>
              <a:gd name="connsiteX22" fmla="*/ 828552 w 1635316"/>
              <a:gd name="connsiteY22" fmla="*/ 2667000 h 3043345"/>
              <a:gd name="connsiteX23" fmla="*/ 742827 w 1635316"/>
              <a:gd name="connsiteY23" fmla="*/ 2638425 h 3043345"/>
              <a:gd name="connsiteX24" fmla="*/ 714252 w 1635316"/>
              <a:gd name="connsiteY24" fmla="*/ 2628900 h 3043345"/>
              <a:gd name="connsiteX25" fmla="*/ 647577 w 1635316"/>
              <a:gd name="connsiteY25" fmla="*/ 2600325 h 3043345"/>
              <a:gd name="connsiteX26" fmla="*/ 599952 w 1635316"/>
              <a:gd name="connsiteY26" fmla="*/ 2552700 h 3043345"/>
              <a:gd name="connsiteX27" fmla="*/ 590427 w 1635316"/>
              <a:gd name="connsiteY27" fmla="*/ 2524125 h 3043345"/>
              <a:gd name="connsiteX28" fmla="*/ 561852 w 1635316"/>
              <a:gd name="connsiteY28" fmla="*/ 2514600 h 3043345"/>
              <a:gd name="connsiteX29" fmla="*/ 418977 w 1635316"/>
              <a:gd name="connsiteY29" fmla="*/ 2505075 h 3043345"/>
              <a:gd name="connsiteX30" fmla="*/ 390402 w 1635316"/>
              <a:gd name="connsiteY30" fmla="*/ 2495550 h 3043345"/>
              <a:gd name="connsiteX31" fmla="*/ 323727 w 1635316"/>
              <a:gd name="connsiteY31" fmla="*/ 2409825 h 3043345"/>
              <a:gd name="connsiteX32" fmla="*/ 304677 w 1635316"/>
              <a:gd name="connsiteY32" fmla="*/ 2381250 h 3043345"/>
              <a:gd name="connsiteX33" fmla="*/ 285627 w 1635316"/>
              <a:gd name="connsiteY33" fmla="*/ 2352675 h 3043345"/>
              <a:gd name="connsiteX34" fmla="*/ 314202 w 1635316"/>
              <a:gd name="connsiteY34" fmla="*/ 2276475 h 3043345"/>
              <a:gd name="connsiteX35" fmla="*/ 371352 w 1635316"/>
              <a:gd name="connsiteY35" fmla="*/ 2257425 h 3043345"/>
              <a:gd name="connsiteX36" fmla="*/ 580902 w 1635316"/>
              <a:gd name="connsiteY36" fmla="*/ 2266950 h 3043345"/>
              <a:gd name="connsiteX37" fmla="*/ 638052 w 1635316"/>
              <a:gd name="connsiteY37" fmla="*/ 2295525 h 3043345"/>
              <a:gd name="connsiteX38" fmla="*/ 695202 w 1635316"/>
              <a:gd name="connsiteY38" fmla="*/ 2314575 h 3043345"/>
              <a:gd name="connsiteX39" fmla="*/ 771402 w 1635316"/>
              <a:gd name="connsiteY39" fmla="*/ 2305050 h 3043345"/>
              <a:gd name="connsiteX40" fmla="*/ 933327 w 1635316"/>
              <a:gd name="connsiteY40" fmla="*/ 2295525 h 3043345"/>
              <a:gd name="connsiteX41" fmla="*/ 961902 w 1635316"/>
              <a:gd name="connsiteY41" fmla="*/ 2276475 h 3043345"/>
              <a:gd name="connsiteX42" fmla="*/ 990477 w 1635316"/>
              <a:gd name="connsiteY42" fmla="*/ 2266950 h 3043345"/>
              <a:gd name="connsiteX43" fmla="*/ 1019052 w 1635316"/>
              <a:gd name="connsiteY43" fmla="*/ 2247900 h 3043345"/>
              <a:gd name="connsiteX44" fmla="*/ 1171452 w 1635316"/>
              <a:gd name="connsiteY44" fmla="*/ 2228850 h 3043345"/>
              <a:gd name="connsiteX45" fmla="*/ 1133352 w 1635316"/>
              <a:gd name="connsiteY45" fmla="*/ 2124075 h 3043345"/>
              <a:gd name="connsiteX46" fmla="*/ 1104777 w 1635316"/>
              <a:gd name="connsiteY46" fmla="*/ 2114550 h 3043345"/>
              <a:gd name="connsiteX47" fmla="*/ 1085727 w 1635316"/>
              <a:gd name="connsiteY47" fmla="*/ 2085975 h 3043345"/>
              <a:gd name="connsiteX48" fmla="*/ 1095252 w 1635316"/>
              <a:gd name="connsiteY48" fmla="*/ 2038350 h 3043345"/>
              <a:gd name="connsiteX49" fmla="*/ 1104777 w 1635316"/>
              <a:gd name="connsiteY49" fmla="*/ 2009775 h 3043345"/>
              <a:gd name="connsiteX50" fmla="*/ 1133352 w 1635316"/>
              <a:gd name="connsiteY50" fmla="*/ 1990725 h 3043345"/>
              <a:gd name="connsiteX51" fmla="*/ 1314327 w 1635316"/>
              <a:gd name="connsiteY51" fmla="*/ 1962150 h 3043345"/>
              <a:gd name="connsiteX52" fmla="*/ 1352427 w 1635316"/>
              <a:gd name="connsiteY52" fmla="*/ 1952625 h 3043345"/>
              <a:gd name="connsiteX53" fmla="*/ 1381002 w 1635316"/>
              <a:gd name="connsiteY53" fmla="*/ 1933575 h 3043345"/>
              <a:gd name="connsiteX54" fmla="*/ 1409577 w 1635316"/>
              <a:gd name="connsiteY54" fmla="*/ 1924050 h 3043345"/>
              <a:gd name="connsiteX55" fmla="*/ 1428627 w 1635316"/>
              <a:gd name="connsiteY55" fmla="*/ 1895475 h 3043345"/>
              <a:gd name="connsiteX56" fmla="*/ 1457202 w 1635316"/>
              <a:gd name="connsiteY56" fmla="*/ 1876425 h 3043345"/>
              <a:gd name="connsiteX57" fmla="*/ 1476252 w 1635316"/>
              <a:gd name="connsiteY57" fmla="*/ 1819275 h 3043345"/>
              <a:gd name="connsiteX58" fmla="*/ 1504827 w 1635316"/>
              <a:gd name="connsiteY58" fmla="*/ 1762125 h 3043345"/>
              <a:gd name="connsiteX59" fmla="*/ 1552452 w 1635316"/>
              <a:gd name="connsiteY59" fmla="*/ 1704975 h 3043345"/>
              <a:gd name="connsiteX60" fmla="*/ 1590552 w 1635316"/>
              <a:gd name="connsiteY60" fmla="*/ 1647825 h 3043345"/>
              <a:gd name="connsiteX61" fmla="*/ 1619127 w 1635316"/>
              <a:gd name="connsiteY61" fmla="*/ 1590675 h 3043345"/>
              <a:gd name="connsiteX62" fmla="*/ 1581027 w 1635316"/>
              <a:gd name="connsiteY62" fmla="*/ 1504950 h 3043345"/>
              <a:gd name="connsiteX63" fmla="*/ 1523877 w 1635316"/>
              <a:gd name="connsiteY63" fmla="*/ 1466850 h 3043345"/>
              <a:gd name="connsiteX64" fmla="*/ 1504827 w 1635316"/>
              <a:gd name="connsiteY64" fmla="*/ 1438275 h 3043345"/>
              <a:gd name="connsiteX65" fmla="*/ 1476252 w 1635316"/>
              <a:gd name="connsiteY65" fmla="*/ 1419225 h 3043345"/>
              <a:gd name="connsiteX66" fmla="*/ 1466727 w 1635316"/>
              <a:gd name="connsiteY66" fmla="*/ 1381125 h 3043345"/>
              <a:gd name="connsiteX67" fmla="*/ 1457202 w 1635316"/>
              <a:gd name="connsiteY67" fmla="*/ 1352550 h 3043345"/>
              <a:gd name="connsiteX68" fmla="*/ 1447677 w 1635316"/>
              <a:gd name="connsiteY68" fmla="*/ 1304925 h 3043345"/>
              <a:gd name="connsiteX69" fmla="*/ 1428627 w 1635316"/>
              <a:gd name="connsiteY69" fmla="*/ 1247775 h 3043345"/>
              <a:gd name="connsiteX70" fmla="*/ 1400052 w 1635316"/>
              <a:gd name="connsiteY70" fmla="*/ 1190625 h 3043345"/>
              <a:gd name="connsiteX71" fmla="*/ 1314327 w 1635316"/>
              <a:gd name="connsiteY71" fmla="*/ 1162050 h 3043345"/>
              <a:gd name="connsiteX72" fmla="*/ 1285752 w 1635316"/>
              <a:gd name="connsiteY72" fmla="*/ 1152525 h 3043345"/>
              <a:gd name="connsiteX73" fmla="*/ 1257177 w 1635316"/>
              <a:gd name="connsiteY73" fmla="*/ 1143000 h 3043345"/>
              <a:gd name="connsiteX74" fmla="*/ 1228602 w 1635316"/>
              <a:gd name="connsiteY74" fmla="*/ 1085850 h 3043345"/>
              <a:gd name="connsiteX75" fmla="*/ 1171452 w 1635316"/>
              <a:gd name="connsiteY75" fmla="*/ 1066800 h 3043345"/>
              <a:gd name="connsiteX76" fmla="*/ 1142877 w 1635316"/>
              <a:gd name="connsiteY76" fmla="*/ 1047750 h 3043345"/>
              <a:gd name="connsiteX77" fmla="*/ 1085727 w 1635316"/>
              <a:gd name="connsiteY77" fmla="*/ 1028700 h 3043345"/>
              <a:gd name="connsiteX78" fmla="*/ 1066677 w 1635316"/>
              <a:gd name="connsiteY78" fmla="*/ 1000125 h 3043345"/>
              <a:gd name="connsiteX79" fmla="*/ 1038102 w 1635316"/>
              <a:gd name="connsiteY79" fmla="*/ 971550 h 3043345"/>
              <a:gd name="connsiteX80" fmla="*/ 1000002 w 1635316"/>
              <a:gd name="connsiteY80" fmla="*/ 923925 h 3043345"/>
              <a:gd name="connsiteX81" fmla="*/ 980952 w 1635316"/>
              <a:gd name="connsiteY81" fmla="*/ 895350 h 3043345"/>
              <a:gd name="connsiteX82" fmla="*/ 923802 w 1635316"/>
              <a:gd name="connsiteY82" fmla="*/ 876300 h 3043345"/>
              <a:gd name="connsiteX83" fmla="*/ 857127 w 1635316"/>
              <a:gd name="connsiteY83" fmla="*/ 790575 h 3043345"/>
              <a:gd name="connsiteX84" fmla="*/ 809502 w 1635316"/>
              <a:gd name="connsiteY84" fmla="*/ 714375 h 3043345"/>
              <a:gd name="connsiteX85" fmla="*/ 752352 w 1635316"/>
              <a:gd name="connsiteY85" fmla="*/ 704850 h 3043345"/>
              <a:gd name="connsiteX86" fmla="*/ 695202 w 1635316"/>
              <a:gd name="connsiteY86" fmla="*/ 685800 h 3043345"/>
              <a:gd name="connsiteX87" fmla="*/ 676152 w 1635316"/>
              <a:gd name="connsiteY87" fmla="*/ 600075 h 3043345"/>
              <a:gd name="connsiteX88" fmla="*/ 638052 w 1635316"/>
              <a:gd name="connsiteY88" fmla="*/ 542925 h 3043345"/>
              <a:gd name="connsiteX89" fmla="*/ 676152 w 1635316"/>
              <a:gd name="connsiteY89" fmla="*/ 485775 h 3043345"/>
              <a:gd name="connsiteX90" fmla="*/ 685677 w 1635316"/>
              <a:gd name="connsiteY90" fmla="*/ 457200 h 3043345"/>
              <a:gd name="connsiteX91" fmla="*/ 771402 w 1635316"/>
              <a:gd name="connsiteY91" fmla="*/ 381000 h 3043345"/>
              <a:gd name="connsiteX92" fmla="*/ 761877 w 1635316"/>
              <a:gd name="connsiteY92" fmla="*/ 323850 h 3043345"/>
              <a:gd name="connsiteX93" fmla="*/ 742827 w 1635316"/>
              <a:gd name="connsiteY93" fmla="*/ 266700 h 3043345"/>
              <a:gd name="connsiteX94" fmla="*/ 695202 w 1635316"/>
              <a:gd name="connsiteY94" fmla="*/ 180975 h 3043345"/>
              <a:gd name="connsiteX95" fmla="*/ 638052 w 1635316"/>
              <a:gd name="connsiteY95" fmla="*/ 142875 h 3043345"/>
              <a:gd name="connsiteX96" fmla="*/ 609477 w 1635316"/>
              <a:gd name="connsiteY96" fmla="*/ 123825 h 3043345"/>
              <a:gd name="connsiteX97" fmla="*/ 590427 w 1635316"/>
              <a:gd name="connsiteY97" fmla="*/ 95250 h 3043345"/>
              <a:gd name="connsiteX98" fmla="*/ 561852 w 1635316"/>
              <a:gd name="connsiteY98" fmla="*/ 76200 h 3043345"/>
              <a:gd name="connsiteX99" fmla="*/ 552327 w 1635316"/>
              <a:gd name="connsiteY99" fmla="*/ 47625 h 3043345"/>
              <a:gd name="connsiteX100" fmla="*/ 523752 w 1635316"/>
              <a:gd name="connsiteY100" fmla="*/ 38100 h 3043345"/>
              <a:gd name="connsiteX101" fmla="*/ 495177 w 1635316"/>
              <a:gd name="connsiteY101" fmla="*/ 19050 h 3043345"/>
              <a:gd name="connsiteX102" fmla="*/ 438027 w 1635316"/>
              <a:gd name="connsiteY102" fmla="*/ 0 h 3043345"/>
              <a:gd name="connsiteX103" fmla="*/ 314202 w 1635316"/>
              <a:gd name="connsiteY103" fmla="*/ 9525 h 3043345"/>
              <a:gd name="connsiteX104" fmla="*/ 285627 w 1635316"/>
              <a:gd name="connsiteY104" fmla="*/ 19050 h 3043345"/>
              <a:gd name="connsiteX105" fmla="*/ 228477 w 1635316"/>
              <a:gd name="connsiteY105" fmla="*/ 28575 h 3043345"/>
              <a:gd name="connsiteX106" fmla="*/ 199902 w 1635316"/>
              <a:gd name="connsiteY106" fmla="*/ 38100 h 3043345"/>
              <a:gd name="connsiteX107" fmla="*/ 133227 w 1635316"/>
              <a:gd name="connsiteY107" fmla="*/ 47625 h 3043345"/>
              <a:gd name="connsiteX108" fmla="*/ 104652 w 1635316"/>
              <a:gd name="connsiteY108" fmla="*/ 57150 h 3043345"/>
              <a:gd name="connsiteX109" fmla="*/ 85602 w 1635316"/>
              <a:gd name="connsiteY109" fmla="*/ 114300 h 3043345"/>
              <a:gd name="connsiteX110" fmla="*/ 95127 w 1635316"/>
              <a:gd name="connsiteY110" fmla="*/ 228600 h 3043345"/>
              <a:gd name="connsiteX111" fmla="*/ 104652 w 1635316"/>
              <a:gd name="connsiteY111" fmla="*/ 257175 h 3043345"/>
              <a:gd name="connsiteX112" fmla="*/ 133227 w 1635316"/>
              <a:gd name="connsiteY112" fmla="*/ 276225 h 3043345"/>
              <a:gd name="connsiteX113" fmla="*/ 190377 w 1635316"/>
              <a:gd name="connsiteY113" fmla="*/ 285750 h 3043345"/>
              <a:gd name="connsiteX114" fmla="*/ 218952 w 1635316"/>
              <a:gd name="connsiteY114" fmla="*/ 295275 h 3043345"/>
              <a:gd name="connsiteX115" fmla="*/ 304677 w 1635316"/>
              <a:gd name="connsiteY115" fmla="*/ 314325 h 3043345"/>
              <a:gd name="connsiteX116" fmla="*/ 333252 w 1635316"/>
              <a:gd name="connsiteY116" fmla="*/ 323850 h 3043345"/>
              <a:gd name="connsiteX117" fmla="*/ 390402 w 1635316"/>
              <a:gd name="connsiteY117" fmla="*/ 361950 h 3043345"/>
              <a:gd name="connsiteX118" fmla="*/ 409452 w 1635316"/>
              <a:gd name="connsiteY118" fmla="*/ 390525 h 3043345"/>
              <a:gd name="connsiteX119" fmla="*/ 438027 w 1635316"/>
              <a:gd name="connsiteY119" fmla="*/ 409575 h 3043345"/>
              <a:gd name="connsiteX120" fmla="*/ 476127 w 1635316"/>
              <a:gd name="connsiteY120" fmla="*/ 466725 h 3043345"/>
              <a:gd name="connsiteX121" fmla="*/ 504702 w 1635316"/>
              <a:gd name="connsiteY121" fmla="*/ 523875 h 3043345"/>
              <a:gd name="connsiteX122" fmla="*/ 495177 w 1635316"/>
              <a:gd name="connsiteY122" fmla="*/ 600075 h 3043345"/>
              <a:gd name="connsiteX123" fmla="*/ 485652 w 1635316"/>
              <a:gd name="connsiteY123" fmla="*/ 628650 h 3043345"/>
              <a:gd name="connsiteX124" fmla="*/ 495177 w 1635316"/>
              <a:gd name="connsiteY124" fmla="*/ 704850 h 3043345"/>
              <a:gd name="connsiteX125" fmla="*/ 504702 w 1635316"/>
              <a:gd name="connsiteY125" fmla="*/ 819150 h 3043345"/>
              <a:gd name="connsiteX126" fmla="*/ 514227 w 1635316"/>
              <a:gd name="connsiteY126" fmla="*/ 847725 h 3043345"/>
              <a:gd name="connsiteX127" fmla="*/ 571377 w 1635316"/>
              <a:gd name="connsiteY127" fmla="*/ 866775 h 3043345"/>
              <a:gd name="connsiteX128" fmla="*/ 599952 w 1635316"/>
              <a:gd name="connsiteY128" fmla="*/ 876300 h 3043345"/>
              <a:gd name="connsiteX129" fmla="*/ 628527 w 1635316"/>
              <a:gd name="connsiteY129" fmla="*/ 885825 h 3043345"/>
              <a:gd name="connsiteX130" fmla="*/ 666627 w 1635316"/>
              <a:gd name="connsiteY130" fmla="*/ 895350 h 3043345"/>
              <a:gd name="connsiteX131" fmla="*/ 695202 w 1635316"/>
              <a:gd name="connsiteY131" fmla="*/ 914400 h 3043345"/>
              <a:gd name="connsiteX132" fmla="*/ 733302 w 1635316"/>
              <a:gd name="connsiteY132" fmla="*/ 971550 h 3043345"/>
              <a:gd name="connsiteX133" fmla="*/ 761877 w 1635316"/>
              <a:gd name="connsiteY133" fmla="*/ 1028700 h 3043345"/>
              <a:gd name="connsiteX134" fmla="*/ 790452 w 1635316"/>
              <a:gd name="connsiteY134" fmla="*/ 1047750 h 3043345"/>
              <a:gd name="connsiteX135" fmla="*/ 799977 w 1635316"/>
              <a:gd name="connsiteY135" fmla="*/ 1076325 h 3043345"/>
              <a:gd name="connsiteX136" fmla="*/ 828552 w 1635316"/>
              <a:gd name="connsiteY136" fmla="*/ 1133475 h 3043345"/>
              <a:gd name="connsiteX137" fmla="*/ 819027 w 1635316"/>
              <a:gd name="connsiteY137" fmla="*/ 1171575 h 3043345"/>
              <a:gd name="connsiteX138" fmla="*/ 790452 w 1635316"/>
              <a:gd name="connsiteY138" fmla="*/ 1228725 h 3043345"/>
              <a:gd name="connsiteX139" fmla="*/ 771402 w 1635316"/>
              <a:gd name="connsiteY139" fmla="*/ 1314450 h 3043345"/>
              <a:gd name="connsiteX140" fmla="*/ 742827 w 1635316"/>
              <a:gd name="connsiteY140" fmla="*/ 1333500 h 3043345"/>
              <a:gd name="connsiteX141" fmla="*/ 723777 w 1635316"/>
              <a:gd name="connsiteY141" fmla="*/ 1362075 h 3043345"/>
              <a:gd name="connsiteX142" fmla="*/ 695202 w 1635316"/>
              <a:gd name="connsiteY142" fmla="*/ 1371600 h 3043345"/>
              <a:gd name="connsiteX143" fmla="*/ 676152 w 1635316"/>
              <a:gd name="connsiteY143" fmla="*/ 1428750 h 3043345"/>
              <a:gd name="connsiteX144" fmla="*/ 666627 w 1635316"/>
              <a:gd name="connsiteY144" fmla="*/ 1457325 h 3043345"/>
              <a:gd name="connsiteX145" fmla="*/ 657102 w 1635316"/>
              <a:gd name="connsiteY145" fmla="*/ 1485900 h 3043345"/>
              <a:gd name="connsiteX146" fmla="*/ 647577 w 1635316"/>
              <a:gd name="connsiteY146" fmla="*/ 1524000 h 3043345"/>
              <a:gd name="connsiteX147" fmla="*/ 619002 w 1635316"/>
              <a:gd name="connsiteY147" fmla="*/ 1581150 h 3043345"/>
              <a:gd name="connsiteX148" fmla="*/ 590427 w 1635316"/>
              <a:gd name="connsiteY148" fmla="*/ 1590675 h 3043345"/>
              <a:gd name="connsiteX149" fmla="*/ 571377 w 1635316"/>
              <a:gd name="connsiteY149" fmla="*/ 1619250 h 3043345"/>
              <a:gd name="connsiteX150" fmla="*/ 561852 w 1635316"/>
              <a:gd name="connsiteY150" fmla="*/ 1647825 h 3043345"/>
              <a:gd name="connsiteX151" fmla="*/ 542802 w 1635316"/>
              <a:gd name="connsiteY151" fmla="*/ 1685925 h 3043345"/>
              <a:gd name="connsiteX152" fmla="*/ 523752 w 1635316"/>
              <a:gd name="connsiteY152" fmla="*/ 1714500 h 3043345"/>
              <a:gd name="connsiteX153" fmla="*/ 466602 w 1635316"/>
              <a:gd name="connsiteY153" fmla="*/ 1724025 h 3043345"/>
              <a:gd name="connsiteX154" fmla="*/ 438027 w 1635316"/>
              <a:gd name="connsiteY154" fmla="*/ 1733550 h 3043345"/>
              <a:gd name="connsiteX155" fmla="*/ 428502 w 1635316"/>
              <a:gd name="connsiteY155" fmla="*/ 1762125 h 3043345"/>
              <a:gd name="connsiteX156" fmla="*/ 314202 w 1635316"/>
              <a:gd name="connsiteY156" fmla="*/ 1790700 h 3043345"/>
              <a:gd name="connsiteX157" fmla="*/ 247527 w 1635316"/>
              <a:gd name="connsiteY157" fmla="*/ 1838325 h 3043345"/>
              <a:gd name="connsiteX158" fmla="*/ 238002 w 1635316"/>
              <a:gd name="connsiteY158" fmla="*/ 1971675 h 3043345"/>
              <a:gd name="connsiteX159" fmla="*/ 209427 w 1635316"/>
              <a:gd name="connsiteY159" fmla="*/ 2028825 h 3043345"/>
              <a:gd name="connsiteX160" fmla="*/ 190377 w 1635316"/>
              <a:gd name="connsiteY160" fmla="*/ 2085975 h 3043345"/>
              <a:gd name="connsiteX161" fmla="*/ 180852 w 1635316"/>
              <a:gd name="connsiteY161" fmla="*/ 2133600 h 3043345"/>
              <a:gd name="connsiteX162" fmla="*/ 133227 w 1635316"/>
              <a:gd name="connsiteY162" fmla="*/ 2143125 h 3043345"/>
              <a:gd name="connsiteX163" fmla="*/ 76077 w 1635316"/>
              <a:gd name="connsiteY163" fmla="*/ 2171700 h 3043345"/>
              <a:gd name="connsiteX164" fmla="*/ 37977 w 1635316"/>
              <a:gd name="connsiteY164" fmla="*/ 2228850 h 3043345"/>
              <a:gd name="connsiteX165" fmla="*/ 18927 w 1635316"/>
              <a:gd name="connsiteY165" fmla="*/ 2257425 h 3043345"/>
              <a:gd name="connsiteX166" fmla="*/ 18927 w 1635316"/>
              <a:gd name="connsiteY166" fmla="*/ 2343150 h 3043345"/>
              <a:gd name="connsiteX167" fmla="*/ 47502 w 1635316"/>
              <a:gd name="connsiteY167" fmla="*/ 2362200 h 3043345"/>
              <a:gd name="connsiteX168" fmla="*/ 95127 w 1635316"/>
              <a:gd name="connsiteY168" fmla="*/ 2419350 h 3043345"/>
              <a:gd name="connsiteX169" fmla="*/ 123702 w 1635316"/>
              <a:gd name="connsiteY169" fmla="*/ 2438400 h 3043345"/>
              <a:gd name="connsiteX170" fmla="*/ 133227 w 1635316"/>
              <a:gd name="connsiteY170" fmla="*/ 2600325 h 3043345"/>
              <a:gd name="connsiteX171" fmla="*/ 142752 w 1635316"/>
              <a:gd name="connsiteY171" fmla="*/ 2628900 h 3043345"/>
              <a:gd name="connsiteX172" fmla="*/ 199902 w 1635316"/>
              <a:gd name="connsiteY172" fmla="*/ 2667000 h 3043345"/>
              <a:gd name="connsiteX173" fmla="*/ 228477 w 1635316"/>
              <a:gd name="connsiteY173" fmla="*/ 2686050 h 3043345"/>
              <a:gd name="connsiteX174" fmla="*/ 238002 w 1635316"/>
              <a:gd name="connsiteY174" fmla="*/ 2714625 h 3043345"/>
              <a:gd name="connsiteX175" fmla="*/ 266577 w 1635316"/>
              <a:gd name="connsiteY175" fmla="*/ 2733675 h 3043345"/>
              <a:gd name="connsiteX176" fmla="*/ 361827 w 1635316"/>
              <a:gd name="connsiteY176" fmla="*/ 2762250 h 3043345"/>
              <a:gd name="connsiteX177" fmla="*/ 418977 w 1635316"/>
              <a:gd name="connsiteY177" fmla="*/ 2800350 h 3043345"/>
              <a:gd name="connsiteX178" fmla="*/ 447552 w 1635316"/>
              <a:gd name="connsiteY178" fmla="*/ 2819400 h 3043345"/>
              <a:gd name="connsiteX179" fmla="*/ 514227 w 1635316"/>
              <a:gd name="connsiteY179" fmla="*/ 2790825 h 3043345"/>
              <a:gd name="connsiteX180" fmla="*/ 571377 w 1635316"/>
              <a:gd name="connsiteY180" fmla="*/ 2771775 h 3043345"/>
              <a:gd name="connsiteX181" fmla="*/ 742827 w 1635316"/>
              <a:gd name="connsiteY181" fmla="*/ 2781300 h 3043345"/>
              <a:gd name="connsiteX182" fmla="*/ 819027 w 1635316"/>
              <a:gd name="connsiteY182" fmla="*/ 2800350 h 3043345"/>
              <a:gd name="connsiteX183" fmla="*/ 904752 w 1635316"/>
              <a:gd name="connsiteY183" fmla="*/ 2819400 h 3043345"/>
              <a:gd name="connsiteX184" fmla="*/ 933327 w 1635316"/>
              <a:gd name="connsiteY184" fmla="*/ 2828925 h 3043345"/>
              <a:gd name="connsiteX185" fmla="*/ 961902 w 1635316"/>
              <a:gd name="connsiteY185" fmla="*/ 2847975 h 3043345"/>
              <a:gd name="connsiteX186" fmla="*/ 980952 w 1635316"/>
              <a:gd name="connsiteY186" fmla="*/ 2876550 h 3043345"/>
              <a:gd name="connsiteX187" fmla="*/ 1085727 w 1635316"/>
              <a:gd name="connsiteY187" fmla="*/ 2905125 h 3043345"/>
              <a:gd name="connsiteX188" fmla="*/ 1142877 w 1635316"/>
              <a:gd name="connsiteY188" fmla="*/ 2933700 h 3043345"/>
              <a:gd name="connsiteX189" fmla="*/ 1200027 w 1635316"/>
              <a:gd name="connsiteY189" fmla="*/ 2952750 h 3043345"/>
              <a:gd name="connsiteX190" fmla="*/ 1257177 w 1635316"/>
              <a:gd name="connsiteY190" fmla="*/ 2990850 h 3043345"/>
              <a:gd name="connsiteX191" fmla="*/ 1285752 w 1635316"/>
              <a:gd name="connsiteY191" fmla="*/ 3009900 h 3043345"/>
              <a:gd name="connsiteX192" fmla="*/ 1314327 w 1635316"/>
              <a:gd name="connsiteY192" fmla="*/ 3019425 h 3043345"/>
              <a:gd name="connsiteX193" fmla="*/ 1381002 w 1635316"/>
              <a:gd name="connsiteY193" fmla="*/ 3038475 h 3043345"/>
              <a:gd name="connsiteX194" fmla="*/ 1485777 w 1635316"/>
              <a:gd name="connsiteY194" fmla="*/ 3009900 h 3043345"/>
              <a:gd name="connsiteX195" fmla="*/ 1514352 w 1635316"/>
              <a:gd name="connsiteY195" fmla="*/ 2990850 h 3043345"/>
              <a:gd name="connsiteX196" fmla="*/ 1533402 w 1635316"/>
              <a:gd name="connsiteY196" fmla="*/ 2962275 h 3043345"/>
              <a:gd name="connsiteX197" fmla="*/ 1552452 w 1635316"/>
              <a:gd name="connsiteY197" fmla="*/ 2962275 h 3043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635316" h="3043345">
                <a:moveTo>
                  <a:pt x="1552452" y="2962275"/>
                </a:moveTo>
                <a:cubicBezTo>
                  <a:pt x="1550864" y="2954337"/>
                  <a:pt x="1533816" y="2930269"/>
                  <a:pt x="1523877" y="2914650"/>
                </a:cubicBezTo>
                <a:cubicBezTo>
                  <a:pt x="1511585" y="2895334"/>
                  <a:pt x="1485777" y="2857500"/>
                  <a:pt x="1485777" y="2857500"/>
                </a:cubicBezTo>
                <a:cubicBezTo>
                  <a:pt x="1489400" y="2839386"/>
                  <a:pt x="1495064" y="2800826"/>
                  <a:pt x="1504827" y="2781300"/>
                </a:cubicBezTo>
                <a:cubicBezTo>
                  <a:pt x="1509947" y="2771061"/>
                  <a:pt x="1514938" y="2759876"/>
                  <a:pt x="1523877" y="2752725"/>
                </a:cubicBezTo>
                <a:cubicBezTo>
                  <a:pt x="1531717" y="2746453"/>
                  <a:pt x="1543472" y="2747690"/>
                  <a:pt x="1552452" y="2743200"/>
                </a:cubicBezTo>
                <a:cubicBezTo>
                  <a:pt x="1562691" y="2738080"/>
                  <a:pt x="1571502" y="2730500"/>
                  <a:pt x="1581027" y="2724150"/>
                </a:cubicBezTo>
                <a:cubicBezTo>
                  <a:pt x="1593727" y="2705100"/>
                  <a:pt x="1635316" y="2683189"/>
                  <a:pt x="1619127" y="2667000"/>
                </a:cubicBezTo>
                <a:cubicBezTo>
                  <a:pt x="1609602" y="2657475"/>
                  <a:pt x="1601760" y="2645897"/>
                  <a:pt x="1590552" y="2638425"/>
                </a:cubicBezTo>
                <a:cubicBezTo>
                  <a:pt x="1582353" y="2632959"/>
                  <a:pt x="1528958" y="2620645"/>
                  <a:pt x="1523877" y="2619375"/>
                </a:cubicBezTo>
                <a:cubicBezTo>
                  <a:pt x="1517527" y="2609850"/>
                  <a:pt x="1513766" y="2597951"/>
                  <a:pt x="1504827" y="2590800"/>
                </a:cubicBezTo>
                <a:cubicBezTo>
                  <a:pt x="1476494" y="2568133"/>
                  <a:pt x="1389272" y="2589973"/>
                  <a:pt x="1381002" y="2590800"/>
                </a:cubicBezTo>
                <a:cubicBezTo>
                  <a:pt x="1316444" y="2612319"/>
                  <a:pt x="1395201" y="2587960"/>
                  <a:pt x="1285752" y="2609850"/>
                </a:cubicBezTo>
                <a:cubicBezTo>
                  <a:pt x="1275907" y="2611819"/>
                  <a:pt x="1267064" y="2617630"/>
                  <a:pt x="1257177" y="2619375"/>
                </a:cubicBezTo>
                <a:cubicBezTo>
                  <a:pt x="1212959" y="2627178"/>
                  <a:pt x="1123827" y="2638425"/>
                  <a:pt x="1123827" y="2638425"/>
                </a:cubicBezTo>
                <a:cubicBezTo>
                  <a:pt x="1114302" y="2641600"/>
                  <a:pt x="1103092" y="2641678"/>
                  <a:pt x="1095252" y="2647950"/>
                </a:cubicBezTo>
                <a:cubicBezTo>
                  <a:pt x="1074669" y="2664417"/>
                  <a:pt x="1062973" y="2716212"/>
                  <a:pt x="1057152" y="2733675"/>
                </a:cubicBezTo>
                <a:lnTo>
                  <a:pt x="1047627" y="2762250"/>
                </a:lnTo>
                <a:lnTo>
                  <a:pt x="1038102" y="2790825"/>
                </a:lnTo>
                <a:cubicBezTo>
                  <a:pt x="951548" y="2778460"/>
                  <a:pt x="992726" y="2788400"/>
                  <a:pt x="914277" y="2762250"/>
                </a:cubicBezTo>
                <a:lnTo>
                  <a:pt x="885702" y="2752725"/>
                </a:lnTo>
                <a:lnTo>
                  <a:pt x="847602" y="2695575"/>
                </a:lnTo>
                <a:cubicBezTo>
                  <a:pt x="841252" y="2686050"/>
                  <a:pt x="839412" y="2670620"/>
                  <a:pt x="828552" y="2667000"/>
                </a:cubicBezTo>
                <a:lnTo>
                  <a:pt x="742827" y="2638425"/>
                </a:lnTo>
                <a:cubicBezTo>
                  <a:pt x="733302" y="2635250"/>
                  <a:pt x="722606" y="2634469"/>
                  <a:pt x="714252" y="2628900"/>
                </a:cubicBezTo>
                <a:cubicBezTo>
                  <a:pt x="674785" y="2602588"/>
                  <a:pt x="696783" y="2612626"/>
                  <a:pt x="647577" y="2600325"/>
                </a:cubicBezTo>
                <a:cubicBezTo>
                  <a:pt x="619002" y="2581275"/>
                  <a:pt x="615827" y="2584450"/>
                  <a:pt x="599952" y="2552700"/>
                </a:cubicBezTo>
                <a:cubicBezTo>
                  <a:pt x="595462" y="2543720"/>
                  <a:pt x="597527" y="2531225"/>
                  <a:pt x="590427" y="2524125"/>
                </a:cubicBezTo>
                <a:cubicBezTo>
                  <a:pt x="583327" y="2517025"/>
                  <a:pt x="571831" y="2515709"/>
                  <a:pt x="561852" y="2514600"/>
                </a:cubicBezTo>
                <a:cubicBezTo>
                  <a:pt x="514413" y="2509329"/>
                  <a:pt x="466602" y="2508250"/>
                  <a:pt x="418977" y="2505075"/>
                </a:cubicBezTo>
                <a:cubicBezTo>
                  <a:pt x="409452" y="2501900"/>
                  <a:pt x="398756" y="2501119"/>
                  <a:pt x="390402" y="2495550"/>
                </a:cubicBezTo>
                <a:cubicBezTo>
                  <a:pt x="363543" y="2477644"/>
                  <a:pt x="338865" y="2432532"/>
                  <a:pt x="323727" y="2409825"/>
                </a:cubicBezTo>
                <a:lnTo>
                  <a:pt x="304677" y="2381250"/>
                </a:lnTo>
                <a:lnTo>
                  <a:pt x="285627" y="2352675"/>
                </a:lnTo>
                <a:cubicBezTo>
                  <a:pt x="289469" y="2333465"/>
                  <a:pt x="291778" y="2290490"/>
                  <a:pt x="314202" y="2276475"/>
                </a:cubicBezTo>
                <a:cubicBezTo>
                  <a:pt x="331230" y="2265832"/>
                  <a:pt x="371352" y="2257425"/>
                  <a:pt x="371352" y="2257425"/>
                </a:cubicBezTo>
                <a:cubicBezTo>
                  <a:pt x="441202" y="2260600"/>
                  <a:pt x="511203" y="2261374"/>
                  <a:pt x="580902" y="2266950"/>
                </a:cubicBezTo>
                <a:cubicBezTo>
                  <a:pt x="612674" y="2269492"/>
                  <a:pt x="609860" y="2282995"/>
                  <a:pt x="638052" y="2295525"/>
                </a:cubicBezTo>
                <a:cubicBezTo>
                  <a:pt x="656402" y="2303680"/>
                  <a:pt x="695202" y="2314575"/>
                  <a:pt x="695202" y="2314575"/>
                </a:cubicBezTo>
                <a:cubicBezTo>
                  <a:pt x="720602" y="2311400"/>
                  <a:pt x="745886" y="2307091"/>
                  <a:pt x="771402" y="2305050"/>
                </a:cubicBezTo>
                <a:cubicBezTo>
                  <a:pt x="825298" y="2300738"/>
                  <a:pt x="879857" y="2303546"/>
                  <a:pt x="933327" y="2295525"/>
                </a:cubicBezTo>
                <a:cubicBezTo>
                  <a:pt x="944648" y="2293827"/>
                  <a:pt x="951663" y="2281595"/>
                  <a:pt x="961902" y="2276475"/>
                </a:cubicBezTo>
                <a:cubicBezTo>
                  <a:pt x="970882" y="2271985"/>
                  <a:pt x="981497" y="2271440"/>
                  <a:pt x="990477" y="2266950"/>
                </a:cubicBezTo>
                <a:cubicBezTo>
                  <a:pt x="1000716" y="2261830"/>
                  <a:pt x="1008813" y="2253020"/>
                  <a:pt x="1019052" y="2247900"/>
                </a:cubicBezTo>
                <a:cubicBezTo>
                  <a:pt x="1060172" y="2227340"/>
                  <a:pt x="1147818" y="2230668"/>
                  <a:pt x="1171452" y="2228850"/>
                </a:cubicBezTo>
                <a:cubicBezTo>
                  <a:pt x="1163248" y="2155015"/>
                  <a:pt x="1184820" y="2149809"/>
                  <a:pt x="1133352" y="2124075"/>
                </a:cubicBezTo>
                <a:cubicBezTo>
                  <a:pt x="1124372" y="2119585"/>
                  <a:pt x="1114302" y="2117725"/>
                  <a:pt x="1104777" y="2114550"/>
                </a:cubicBezTo>
                <a:cubicBezTo>
                  <a:pt x="1098427" y="2105025"/>
                  <a:pt x="1087147" y="2097334"/>
                  <a:pt x="1085727" y="2085975"/>
                </a:cubicBezTo>
                <a:cubicBezTo>
                  <a:pt x="1083719" y="2069911"/>
                  <a:pt x="1091325" y="2054056"/>
                  <a:pt x="1095252" y="2038350"/>
                </a:cubicBezTo>
                <a:cubicBezTo>
                  <a:pt x="1097687" y="2028610"/>
                  <a:pt x="1098505" y="2017615"/>
                  <a:pt x="1104777" y="2009775"/>
                </a:cubicBezTo>
                <a:cubicBezTo>
                  <a:pt x="1111928" y="2000836"/>
                  <a:pt x="1122891" y="1995374"/>
                  <a:pt x="1133352" y="1990725"/>
                </a:cubicBezTo>
                <a:cubicBezTo>
                  <a:pt x="1200624" y="1960827"/>
                  <a:pt x="1230577" y="1968592"/>
                  <a:pt x="1314327" y="1962150"/>
                </a:cubicBezTo>
                <a:cubicBezTo>
                  <a:pt x="1327027" y="1958975"/>
                  <a:pt x="1340395" y="1957782"/>
                  <a:pt x="1352427" y="1952625"/>
                </a:cubicBezTo>
                <a:cubicBezTo>
                  <a:pt x="1362949" y="1948116"/>
                  <a:pt x="1370763" y="1938695"/>
                  <a:pt x="1381002" y="1933575"/>
                </a:cubicBezTo>
                <a:cubicBezTo>
                  <a:pt x="1389982" y="1929085"/>
                  <a:pt x="1400052" y="1927225"/>
                  <a:pt x="1409577" y="1924050"/>
                </a:cubicBezTo>
                <a:cubicBezTo>
                  <a:pt x="1415927" y="1914525"/>
                  <a:pt x="1420532" y="1903570"/>
                  <a:pt x="1428627" y="1895475"/>
                </a:cubicBezTo>
                <a:cubicBezTo>
                  <a:pt x="1436722" y="1887380"/>
                  <a:pt x="1451135" y="1886133"/>
                  <a:pt x="1457202" y="1876425"/>
                </a:cubicBezTo>
                <a:cubicBezTo>
                  <a:pt x="1467845" y="1859397"/>
                  <a:pt x="1465113" y="1835983"/>
                  <a:pt x="1476252" y="1819275"/>
                </a:cubicBezTo>
                <a:cubicBezTo>
                  <a:pt x="1530847" y="1737383"/>
                  <a:pt x="1465392" y="1840995"/>
                  <a:pt x="1504827" y="1762125"/>
                </a:cubicBezTo>
                <a:cubicBezTo>
                  <a:pt x="1525249" y="1721281"/>
                  <a:pt x="1522960" y="1742893"/>
                  <a:pt x="1552452" y="1704975"/>
                </a:cubicBezTo>
                <a:cubicBezTo>
                  <a:pt x="1566508" y="1686903"/>
                  <a:pt x="1583312" y="1669545"/>
                  <a:pt x="1590552" y="1647825"/>
                </a:cubicBezTo>
                <a:cubicBezTo>
                  <a:pt x="1603697" y="1608390"/>
                  <a:pt x="1594508" y="1627604"/>
                  <a:pt x="1619127" y="1590675"/>
                </a:cubicBezTo>
                <a:cubicBezTo>
                  <a:pt x="1609964" y="1535697"/>
                  <a:pt x="1621461" y="1536399"/>
                  <a:pt x="1581027" y="1504950"/>
                </a:cubicBezTo>
                <a:cubicBezTo>
                  <a:pt x="1562955" y="1490894"/>
                  <a:pt x="1523877" y="1466850"/>
                  <a:pt x="1523877" y="1466850"/>
                </a:cubicBezTo>
                <a:cubicBezTo>
                  <a:pt x="1517527" y="1457325"/>
                  <a:pt x="1512922" y="1446370"/>
                  <a:pt x="1504827" y="1438275"/>
                </a:cubicBezTo>
                <a:cubicBezTo>
                  <a:pt x="1496732" y="1430180"/>
                  <a:pt x="1482602" y="1428750"/>
                  <a:pt x="1476252" y="1419225"/>
                </a:cubicBezTo>
                <a:cubicBezTo>
                  <a:pt x="1468990" y="1408333"/>
                  <a:pt x="1470323" y="1393712"/>
                  <a:pt x="1466727" y="1381125"/>
                </a:cubicBezTo>
                <a:cubicBezTo>
                  <a:pt x="1463969" y="1371471"/>
                  <a:pt x="1459637" y="1362290"/>
                  <a:pt x="1457202" y="1352550"/>
                </a:cubicBezTo>
                <a:cubicBezTo>
                  <a:pt x="1453275" y="1336844"/>
                  <a:pt x="1451937" y="1320544"/>
                  <a:pt x="1447677" y="1304925"/>
                </a:cubicBezTo>
                <a:cubicBezTo>
                  <a:pt x="1442393" y="1285552"/>
                  <a:pt x="1434977" y="1266825"/>
                  <a:pt x="1428627" y="1247775"/>
                </a:cubicBezTo>
                <a:cubicBezTo>
                  <a:pt x="1423437" y="1232205"/>
                  <a:pt x="1415601" y="1200343"/>
                  <a:pt x="1400052" y="1190625"/>
                </a:cubicBezTo>
                <a:lnTo>
                  <a:pt x="1314327" y="1162050"/>
                </a:lnTo>
                <a:lnTo>
                  <a:pt x="1285752" y="1152525"/>
                </a:lnTo>
                <a:lnTo>
                  <a:pt x="1257177" y="1143000"/>
                </a:lnTo>
                <a:cubicBezTo>
                  <a:pt x="1251987" y="1127430"/>
                  <a:pt x="1244151" y="1095568"/>
                  <a:pt x="1228602" y="1085850"/>
                </a:cubicBezTo>
                <a:cubicBezTo>
                  <a:pt x="1211574" y="1075207"/>
                  <a:pt x="1188160" y="1077939"/>
                  <a:pt x="1171452" y="1066800"/>
                </a:cubicBezTo>
                <a:cubicBezTo>
                  <a:pt x="1161927" y="1060450"/>
                  <a:pt x="1153338" y="1052399"/>
                  <a:pt x="1142877" y="1047750"/>
                </a:cubicBezTo>
                <a:cubicBezTo>
                  <a:pt x="1124527" y="1039595"/>
                  <a:pt x="1085727" y="1028700"/>
                  <a:pt x="1085727" y="1028700"/>
                </a:cubicBezTo>
                <a:cubicBezTo>
                  <a:pt x="1079377" y="1019175"/>
                  <a:pt x="1074006" y="1008919"/>
                  <a:pt x="1066677" y="1000125"/>
                </a:cubicBezTo>
                <a:cubicBezTo>
                  <a:pt x="1058053" y="989777"/>
                  <a:pt x="1045574" y="982758"/>
                  <a:pt x="1038102" y="971550"/>
                </a:cubicBezTo>
                <a:cubicBezTo>
                  <a:pt x="1001296" y="916341"/>
                  <a:pt x="1063909" y="966530"/>
                  <a:pt x="1000002" y="923925"/>
                </a:cubicBezTo>
                <a:cubicBezTo>
                  <a:pt x="993652" y="914400"/>
                  <a:pt x="990660" y="901417"/>
                  <a:pt x="980952" y="895350"/>
                </a:cubicBezTo>
                <a:cubicBezTo>
                  <a:pt x="963924" y="884707"/>
                  <a:pt x="923802" y="876300"/>
                  <a:pt x="923802" y="876300"/>
                </a:cubicBezTo>
                <a:cubicBezTo>
                  <a:pt x="878230" y="807942"/>
                  <a:pt x="901891" y="835339"/>
                  <a:pt x="857127" y="790575"/>
                </a:cubicBezTo>
                <a:cubicBezTo>
                  <a:pt x="844386" y="752352"/>
                  <a:pt x="849125" y="727583"/>
                  <a:pt x="809502" y="714375"/>
                </a:cubicBezTo>
                <a:cubicBezTo>
                  <a:pt x="791180" y="708268"/>
                  <a:pt x="771088" y="709534"/>
                  <a:pt x="752352" y="704850"/>
                </a:cubicBezTo>
                <a:cubicBezTo>
                  <a:pt x="732871" y="699980"/>
                  <a:pt x="695202" y="685800"/>
                  <a:pt x="695202" y="685800"/>
                </a:cubicBezTo>
                <a:cubicBezTo>
                  <a:pt x="694200" y="680790"/>
                  <a:pt x="680636" y="609043"/>
                  <a:pt x="676152" y="600075"/>
                </a:cubicBezTo>
                <a:cubicBezTo>
                  <a:pt x="665913" y="579597"/>
                  <a:pt x="638052" y="542925"/>
                  <a:pt x="638052" y="542925"/>
                </a:cubicBezTo>
                <a:cubicBezTo>
                  <a:pt x="650752" y="523875"/>
                  <a:pt x="668912" y="507495"/>
                  <a:pt x="676152" y="485775"/>
                </a:cubicBezTo>
                <a:cubicBezTo>
                  <a:pt x="679327" y="476250"/>
                  <a:pt x="679513" y="465125"/>
                  <a:pt x="685677" y="457200"/>
                </a:cubicBezTo>
                <a:cubicBezTo>
                  <a:pt x="720809" y="412031"/>
                  <a:pt x="733206" y="406464"/>
                  <a:pt x="771402" y="381000"/>
                </a:cubicBezTo>
                <a:cubicBezTo>
                  <a:pt x="768227" y="361950"/>
                  <a:pt x="766561" y="342586"/>
                  <a:pt x="761877" y="323850"/>
                </a:cubicBezTo>
                <a:cubicBezTo>
                  <a:pt x="757007" y="304369"/>
                  <a:pt x="749177" y="285750"/>
                  <a:pt x="742827" y="266700"/>
                </a:cubicBezTo>
                <a:cubicBezTo>
                  <a:pt x="732901" y="236923"/>
                  <a:pt x="723275" y="199690"/>
                  <a:pt x="695202" y="180975"/>
                </a:cubicBezTo>
                <a:lnTo>
                  <a:pt x="638052" y="142875"/>
                </a:lnTo>
                <a:lnTo>
                  <a:pt x="609477" y="123825"/>
                </a:lnTo>
                <a:cubicBezTo>
                  <a:pt x="603127" y="114300"/>
                  <a:pt x="598522" y="103345"/>
                  <a:pt x="590427" y="95250"/>
                </a:cubicBezTo>
                <a:cubicBezTo>
                  <a:pt x="582332" y="87155"/>
                  <a:pt x="569003" y="85139"/>
                  <a:pt x="561852" y="76200"/>
                </a:cubicBezTo>
                <a:cubicBezTo>
                  <a:pt x="555580" y="68360"/>
                  <a:pt x="559427" y="54725"/>
                  <a:pt x="552327" y="47625"/>
                </a:cubicBezTo>
                <a:cubicBezTo>
                  <a:pt x="545227" y="40525"/>
                  <a:pt x="532732" y="42590"/>
                  <a:pt x="523752" y="38100"/>
                </a:cubicBezTo>
                <a:cubicBezTo>
                  <a:pt x="513513" y="32980"/>
                  <a:pt x="505638" y="23699"/>
                  <a:pt x="495177" y="19050"/>
                </a:cubicBezTo>
                <a:cubicBezTo>
                  <a:pt x="476827" y="10895"/>
                  <a:pt x="438027" y="0"/>
                  <a:pt x="438027" y="0"/>
                </a:cubicBezTo>
                <a:cubicBezTo>
                  <a:pt x="396752" y="3175"/>
                  <a:pt x="355279" y="4390"/>
                  <a:pt x="314202" y="9525"/>
                </a:cubicBezTo>
                <a:cubicBezTo>
                  <a:pt x="304239" y="10770"/>
                  <a:pt x="295428" y="16872"/>
                  <a:pt x="285627" y="19050"/>
                </a:cubicBezTo>
                <a:cubicBezTo>
                  <a:pt x="266774" y="23240"/>
                  <a:pt x="247330" y="24385"/>
                  <a:pt x="228477" y="28575"/>
                </a:cubicBezTo>
                <a:cubicBezTo>
                  <a:pt x="218676" y="30753"/>
                  <a:pt x="209747" y="36131"/>
                  <a:pt x="199902" y="38100"/>
                </a:cubicBezTo>
                <a:cubicBezTo>
                  <a:pt x="177887" y="42503"/>
                  <a:pt x="155452" y="44450"/>
                  <a:pt x="133227" y="47625"/>
                </a:cubicBezTo>
                <a:cubicBezTo>
                  <a:pt x="123702" y="50800"/>
                  <a:pt x="110488" y="48980"/>
                  <a:pt x="104652" y="57150"/>
                </a:cubicBezTo>
                <a:cubicBezTo>
                  <a:pt x="92980" y="73490"/>
                  <a:pt x="85602" y="114300"/>
                  <a:pt x="85602" y="114300"/>
                </a:cubicBezTo>
                <a:cubicBezTo>
                  <a:pt x="88777" y="152400"/>
                  <a:pt x="90074" y="190703"/>
                  <a:pt x="95127" y="228600"/>
                </a:cubicBezTo>
                <a:cubicBezTo>
                  <a:pt x="96454" y="238552"/>
                  <a:pt x="98380" y="249335"/>
                  <a:pt x="104652" y="257175"/>
                </a:cubicBezTo>
                <a:cubicBezTo>
                  <a:pt x="111803" y="266114"/>
                  <a:pt x="122367" y="272605"/>
                  <a:pt x="133227" y="276225"/>
                </a:cubicBezTo>
                <a:cubicBezTo>
                  <a:pt x="151549" y="282332"/>
                  <a:pt x="171524" y="281560"/>
                  <a:pt x="190377" y="285750"/>
                </a:cubicBezTo>
                <a:cubicBezTo>
                  <a:pt x="200178" y="287928"/>
                  <a:pt x="209298" y="292517"/>
                  <a:pt x="218952" y="295275"/>
                </a:cubicBezTo>
                <a:cubicBezTo>
                  <a:pt x="287398" y="314831"/>
                  <a:pt x="226111" y="294683"/>
                  <a:pt x="304677" y="314325"/>
                </a:cubicBezTo>
                <a:cubicBezTo>
                  <a:pt x="314417" y="316760"/>
                  <a:pt x="324475" y="318974"/>
                  <a:pt x="333252" y="323850"/>
                </a:cubicBezTo>
                <a:cubicBezTo>
                  <a:pt x="353266" y="334969"/>
                  <a:pt x="390402" y="361950"/>
                  <a:pt x="390402" y="361950"/>
                </a:cubicBezTo>
                <a:cubicBezTo>
                  <a:pt x="396752" y="371475"/>
                  <a:pt x="401357" y="382430"/>
                  <a:pt x="409452" y="390525"/>
                </a:cubicBezTo>
                <a:cubicBezTo>
                  <a:pt x="417547" y="398620"/>
                  <a:pt x="430489" y="400960"/>
                  <a:pt x="438027" y="409575"/>
                </a:cubicBezTo>
                <a:cubicBezTo>
                  <a:pt x="453104" y="426805"/>
                  <a:pt x="463427" y="447675"/>
                  <a:pt x="476127" y="466725"/>
                </a:cubicBezTo>
                <a:cubicBezTo>
                  <a:pt x="500746" y="503654"/>
                  <a:pt x="491557" y="484440"/>
                  <a:pt x="504702" y="523875"/>
                </a:cubicBezTo>
                <a:cubicBezTo>
                  <a:pt x="501527" y="549275"/>
                  <a:pt x="499756" y="574890"/>
                  <a:pt x="495177" y="600075"/>
                </a:cubicBezTo>
                <a:cubicBezTo>
                  <a:pt x="493381" y="609953"/>
                  <a:pt x="485652" y="618610"/>
                  <a:pt x="485652" y="628650"/>
                </a:cubicBezTo>
                <a:cubicBezTo>
                  <a:pt x="485652" y="654248"/>
                  <a:pt x="492630" y="679379"/>
                  <a:pt x="495177" y="704850"/>
                </a:cubicBezTo>
                <a:cubicBezTo>
                  <a:pt x="498981" y="742892"/>
                  <a:pt x="499649" y="781253"/>
                  <a:pt x="504702" y="819150"/>
                </a:cubicBezTo>
                <a:cubicBezTo>
                  <a:pt x="506029" y="829102"/>
                  <a:pt x="506057" y="841889"/>
                  <a:pt x="514227" y="847725"/>
                </a:cubicBezTo>
                <a:cubicBezTo>
                  <a:pt x="530567" y="859397"/>
                  <a:pt x="552327" y="860425"/>
                  <a:pt x="571377" y="866775"/>
                </a:cubicBezTo>
                <a:lnTo>
                  <a:pt x="599952" y="876300"/>
                </a:lnTo>
                <a:cubicBezTo>
                  <a:pt x="609477" y="879475"/>
                  <a:pt x="618787" y="883390"/>
                  <a:pt x="628527" y="885825"/>
                </a:cubicBezTo>
                <a:lnTo>
                  <a:pt x="666627" y="895350"/>
                </a:lnTo>
                <a:cubicBezTo>
                  <a:pt x="676152" y="901700"/>
                  <a:pt x="687664" y="905785"/>
                  <a:pt x="695202" y="914400"/>
                </a:cubicBezTo>
                <a:cubicBezTo>
                  <a:pt x="710279" y="931630"/>
                  <a:pt x="726062" y="949830"/>
                  <a:pt x="733302" y="971550"/>
                </a:cubicBezTo>
                <a:cubicBezTo>
                  <a:pt x="741049" y="994791"/>
                  <a:pt x="743413" y="1010236"/>
                  <a:pt x="761877" y="1028700"/>
                </a:cubicBezTo>
                <a:cubicBezTo>
                  <a:pt x="769972" y="1036795"/>
                  <a:pt x="780927" y="1041400"/>
                  <a:pt x="790452" y="1047750"/>
                </a:cubicBezTo>
                <a:cubicBezTo>
                  <a:pt x="793627" y="1057275"/>
                  <a:pt x="795487" y="1067345"/>
                  <a:pt x="799977" y="1076325"/>
                </a:cubicBezTo>
                <a:cubicBezTo>
                  <a:pt x="836906" y="1150183"/>
                  <a:pt x="804611" y="1061651"/>
                  <a:pt x="828552" y="1133475"/>
                </a:cubicBezTo>
                <a:cubicBezTo>
                  <a:pt x="825377" y="1146175"/>
                  <a:pt x="824184" y="1159543"/>
                  <a:pt x="819027" y="1171575"/>
                </a:cubicBezTo>
                <a:cubicBezTo>
                  <a:pt x="795315" y="1226903"/>
                  <a:pt x="802801" y="1173152"/>
                  <a:pt x="790452" y="1228725"/>
                </a:cubicBezTo>
                <a:cubicBezTo>
                  <a:pt x="790310" y="1229366"/>
                  <a:pt x="781298" y="1302080"/>
                  <a:pt x="771402" y="1314450"/>
                </a:cubicBezTo>
                <a:cubicBezTo>
                  <a:pt x="764251" y="1323389"/>
                  <a:pt x="752352" y="1327150"/>
                  <a:pt x="742827" y="1333500"/>
                </a:cubicBezTo>
                <a:cubicBezTo>
                  <a:pt x="736477" y="1343025"/>
                  <a:pt x="732716" y="1354924"/>
                  <a:pt x="723777" y="1362075"/>
                </a:cubicBezTo>
                <a:cubicBezTo>
                  <a:pt x="715937" y="1368347"/>
                  <a:pt x="701038" y="1363430"/>
                  <a:pt x="695202" y="1371600"/>
                </a:cubicBezTo>
                <a:cubicBezTo>
                  <a:pt x="683530" y="1387940"/>
                  <a:pt x="682502" y="1409700"/>
                  <a:pt x="676152" y="1428750"/>
                </a:cubicBezTo>
                <a:lnTo>
                  <a:pt x="666627" y="1457325"/>
                </a:lnTo>
                <a:cubicBezTo>
                  <a:pt x="663452" y="1466850"/>
                  <a:pt x="659537" y="1476160"/>
                  <a:pt x="657102" y="1485900"/>
                </a:cubicBezTo>
                <a:cubicBezTo>
                  <a:pt x="653927" y="1498600"/>
                  <a:pt x="651173" y="1511413"/>
                  <a:pt x="647577" y="1524000"/>
                </a:cubicBezTo>
                <a:cubicBezTo>
                  <a:pt x="642464" y="1541894"/>
                  <a:pt x="634463" y="1568781"/>
                  <a:pt x="619002" y="1581150"/>
                </a:cubicBezTo>
                <a:cubicBezTo>
                  <a:pt x="611162" y="1587422"/>
                  <a:pt x="599952" y="1587500"/>
                  <a:pt x="590427" y="1590675"/>
                </a:cubicBezTo>
                <a:cubicBezTo>
                  <a:pt x="584077" y="1600200"/>
                  <a:pt x="576497" y="1609011"/>
                  <a:pt x="571377" y="1619250"/>
                </a:cubicBezTo>
                <a:cubicBezTo>
                  <a:pt x="566887" y="1628230"/>
                  <a:pt x="565807" y="1638597"/>
                  <a:pt x="561852" y="1647825"/>
                </a:cubicBezTo>
                <a:cubicBezTo>
                  <a:pt x="556259" y="1660876"/>
                  <a:pt x="549847" y="1673597"/>
                  <a:pt x="542802" y="1685925"/>
                </a:cubicBezTo>
                <a:cubicBezTo>
                  <a:pt x="537122" y="1695864"/>
                  <a:pt x="533991" y="1709380"/>
                  <a:pt x="523752" y="1714500"/>
                </a:cubicBezTo>
                <a:cubicBezTo>
                  <a:pt x="506478" y="1723137"/>
                  <a:pt x="485455" y="1719835"/>
                  <a:pt x="466602" y="1724025"/>
                </a:cubicBezTo>
                <a:cubicBezTo>
                  <a:pt x="456801" y="1726203"/>
                  <a:pt x="447552" y="1730375"/>
                  <a:pt x="438027" y="1733550"/>
                </a:cubicBezTo>
                <a:cubicBezTo>
                  <a:pt x="434852" y="1743075"/>
                  <a:pt x="434774" y="1754285"/>
                  <a:pt x="428502" y="1762125"/>
                </a:cubicBezTo>
                <a:cubicBezTo>
                  <a:pt x="402894" y="1794135"/>
                  <a:pt x="343773" y="1787414"/>
                  <a:pt x="314202" y="1790700"/>
                </a:cubicBezTo>
                <a:cubicBezTo>
                  <a:pt x="247527" y="1812925"/>
                  <a:pt x="263402" y="1790700"/>
                  <a:pt x="247527" y="1838325"/>
                </a:cubicBezTo>
                <a:cubicBezTo>
                  <a:pt x="244352" y="1882775"/>
                  <a:pt x="243209" y="1927417"/>
                  <a:pt x="238002" y="1971675"/>
                </a:cubicBezTo>
                <a:cubicBezTo>
                  <a:pt x="233833" y="2007107"/>
                  <a:pt x="223811" y="1996460"/>
                  <a:pt x="209427" y="2028825"/>
                </a:cubicBezTo>
                <a:cubicBezTo>
                  <a:pt x="201272" y="2047175"/>
                  <a:pt x="194315" y="2066284"/>
                  <a:pt x="190377" y="2085975"/>
                </a:cubicBezTo>
                <a:cubicBezTo>
                  <a:pt x="187202" y="2101850"/>
                  <a:pt x="192300" y="2122152"/>
                  <a:pt x="180852" y="2133600"/>
                </a:cubicBezTo>
                <a:cubicBezTo>
                  <a:pt x="169404" y="2145048"/>
                  <a:pt x="148933" y="2139198"/>
                  <a:pt x="133227" y="2143125"/>
                </a:cubicBezTo>
                <a:cubicBezTo>
                  <a:pt x="101679" y="2151012"/>
                  <a:pt x="104013" y="2153076"/>
                  <a:pt x="76077" y="2171700"/>
                </a:cubicBezTo>
                <a:lnTo>
                  <a:pt x="37977" y="2228850"/>
                </a:lnTo>
                <a:lnTo>
                  <a:pt x="18927" y="2257425"/>
                </a:lnTo>
                <a:cubicBezTo>
                  <a:pt x="11002" y="2289124"/>
                  <a:pt x="0" y="2310028"/>
                  <a:pt x="18927" y="2343150"/>
                </a:cubicBezTo>
                <a:cubicBezTo>
                  <a:pt x="24607" y="2353089"/>
                  <a:pt x="38708" y="2354871"/>
                  <a:pt x="47502" y="2362200"/>
                </a:cubicBezTo>
                <a:cubicBezTo>
                  <a:pt x="141127" y="2440221"/>
                  <a:pt x="20202" y="2344425"/>
                  <a:pt x="95127" y="2419350"/>
                </a:cubicBezTo>
                <a:cubicBezTo>
                  <a:pt x="103222" y="2427445"/>
                  <a:pt x="114177" y="2432050"/>
                  <a:pt x="123702" y="2438400"/>
                </a:cubicBezTo>
                <a:cubicBezTo>
                  <a:pt x="126877" y="2492375"/>
                  <a:pt x="127847" y="2546525"/>
                  <a:pt x="133227" y="2600325"/>
                </a:cubicBezTo>
                <a:cubicBezTo>
                  <a:pt x="134226" y="2610315"/>
                  <a:pt x="135652" y="2621800"/>
                  <a:pt x="142752" y="2628900"/>
                </a:cubicBezTo>
                <a:cubicBezTo>
                  <a:pt x="158941" y="2645089"/>
                  <a:pt x="180852" y="2654300"/>
                  <a:pt x="199902" y="2667000"/>
                </a:cubicBezTo>
                <a:lnTo>
                  <a:pt x="228477" y="2686050"/>
                </a:lnTo>
                <a:cubicBezTo>
                  <a:pt x="231652" y="2695575"/>
                  <a:pt x="231730" y="2706785"/>
                  <a:pt x="238002" y="2714625"/>
                </a:cubicBezTo>
                <a:cubicBezTo>
                  <a:pt x="245153" y="2723564"/>
                  <a:pt x="256116" y="2729026"/>
                  <a:pt x="266577" y="2733675"/>
                </a:cubicBezTo>
                <a:cubicBezTo>
                  <a:pt x="296392" y="2746926"/>
                  <a:pt x="330162" y="2754334"/>
                  <a:pt x="361827" y="2762250"/>
                </a:cubicBezTo>
                <a:lnTo>
                  <a:pt x="418977" y="2800350"/>
                </a:lnTo>
                <a:lnTo>
                  <a:pt x="447552" y="2819400"/>
                </a:lnTo>
                <a:cubicBezTo>
                  <a:pt x="548338" y="2794204"/>
                  <a:pt x="429654" y="2828413"/>
                  <a:pt x="514227" y="2790825"/>
                </a:cubicBezTo>
                <a:cubicBezTo>
                  <a:pt x="532577" y="2782670"/>
                  <a:pt x="571377" y="2771775"/>
                  <a:pt x="571377" y="2771775"/>
                </a:cubicBezTo>
                <a:cubicBezTo>
                  <a:pt x="643367" y="2819768"/>
                  <a:pt x="573100" y="2781300"/>
                  <a:pt x="742827" y="2781300"/>
                </a:cubicBezTo>
                <a:cubicBezTo>
                  <a:pt x="777935" y="2781300"/>
                  <a:pt x="788962" y="2792834"/>
                  <a:pt x="819027" y="2800350"/>
                </a:cubicBezTo>
                <a:cubicBezTo>
                  <a:pt x="897593" y="2819992"/>
                  <a:pt x="836306" y="2799844"/>
                  <a:pt x="904752" y="2819400"/>
                </a:cubicBezTo>
                <a:cubicBezTo>
                  <a:pt x="914406" y="2822158"/>
                  <a:pt x="924347" y="2824435"/>
                  <a:pt x="933327" y="2828925"/>
                </a:cubicBezTo>
                <a:cubicBezTo>
                  <a:pt x="943566" y="2834045"/>
                  <a:pt x="952377" y="2841625"/>
                  <a:pt x="961902" y="2847975"/>
                </a:cubicBezTo>
                <a:cubicBezTo>
                  <a:pt x="968252" y="2857500"/>
                  <a:pt x="972857" y="2868455"/>
                  <a:pt x="980952" y="2876550"/>
                </a:cubicBezTo>
                <a:cubicBezTo>
                  <a:pt x="1011826" y="2907424"/>
                  <a:pt x="1040652" y="2899491"/>
                  <a:pt x="1085727" y="2905125"/>
                </a:cubicBezTo>
                <a:cubicBezTo>
                  <a:pt x="1189940" y="2939863"/>
                  <a:pt x="1032090" y="2884461"/>
                  <a:pt x="1142877" y="2933700"/>
                </a:cubicBezTo>
                <a:cubicBezTo>
                  <a:pt x="1161227" y="2941855"/>
                  <a:pt x="1183319" y="2941611"/>
                  <a:pt x="1200027" y="2952750"/>
                </a:cubicBezTo>
                <a:lnTo>
                  <a:pt x="1257177" y="2990850"/>
                </a:lnTo>
                <a:cubicBezTo>
                  <a:pt x="1266702" y="2997200"/>
                  <a:pt x="1274892" y="3006280"/>
                  <a:pt x="1285752" y="3009900"/>
                </a:cubicBezTo>
                <a:cubicBezTo>
                  <a:pt x="1295277" y="3013075"/>
                  <a:pt x="1304673" y="3016667"/>
                  <a:pt x="1314327" y="3019425"/>
                </a:cubicBezTo>
                <a:cubicBezTo>
                  <a:pt x="1398048" y="3043345"/>
                  <a:pt x="1312489" y="3015637"/>
                  <a:pt x="1381002" y="3038475"/>
                </a:cubicBezTo>
                <a:cubicBezTo>
                  <a:pt x="1406562" y="3033363"/>
                  <a:pt x="1465060" y="3023711"/>
                  <a:pt x="1485777" y="3009900"/>
                </a:cubicBezTo>
                <a:lnTo>
                  <a:pt x="1514352" y="2990850"/>
                </a:lnTo>
                <a:cubicBezTo>
                  <a:pt x="1520702" y="2981325"/>
                  <a:pt x="1533402" y="2973723"/>
                  <a:pt x="1533402" y="2962275"/>
                </a:cubicBezTo>
                <a:cubicBezTo>
                  <a:pt x="1533402" y="2950827"/>
                  <a:pt x="1554040" y="2970213"/>
                  <a:pt x="1552452" y="2962275"/>
                </a:cubicBezTo>
                <a:close/>
              </a:path>
            </a:pathLst>
          </a:custGeom>
          <a:solidFill>
            <a:srgbClr val="D8F8F8">
              <a:alpha val="3000"/>
            </a:srgb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4499992" y="5085184"/>
            <a:ext cx="31290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" b="1" dirty="0" smtClean="0">
                <a:latin typeface="Arial" pitchFamily="34" charset="0"/>
                <a:cs typeface="Arial" pitchFamily="34" charset="0"/>
              </a:rPr>
              <a:t>NW</a:t>
            </a:r>
            <a:endParaRPr lang="es-MX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211960" y="4005064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" b="1" dirty="0" smtClean="0">
                <a:latin typeface="Arial" pitchFamily="34" charset="0"/>
                <a:cs typeface="Arial" pitchFamily="34" charset="0"/>
              </a:rPr>
              <a:t>SW</a:t>
            </a:r>
            <a:endParaRPr lang="es-MX" sz="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14 Grupo"/>
          <p:cNvGrpSpPr/>
          <p:nvPr/>
        </p:nvGrpSpPr>
        <p:grpSpPr>
          <a:xfrm>
            <a:off x="3449638" y="0"/>
            <a:ext cx="5694362" cy="327025"/>
            <a:chOff x="836613" y="198438"/>
            <a:chExt cx="5694362" cy="327025"/>
          </a:xfrm>
        </p:grpSpPr>
        <p:pic>
          <p:nvPicPr>
            <p:cNvPr id="16" name="Picture 2" descr="Descripción: F:\INFORMACION ORGANIZADA ESTUDIOS\TRABAJOS CON SEGUIMIENTO (por temáticas)\Coloquio Agua Subterrénea\difusión\banner_23jun[1].jpg"/>
            <p:cNvPicPr>
              <a:picLocks noChangeAspect="1" noChangeArrowheads="1"/>
            </p:cNvPicPr>
            <p:nvPr/>
          </p:nvPicPr>
          <p:blipFill>
            <a:blip r:embed="rId4" cstate="print"/>
            <a:srcRect t="5797" b="49275"/>
            <a:stretch>
              <a:fillRect/>
            </a:stretch>
          </p:blipFill>
          <p:spPr bwMode="auto">
            <a:xfrm>
              <a:off x="836613" y="198438"/>
              <a:ext cx="2855912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Descripción: F:\INFORMACION ORGANIZADA ESTUDIOS\TRABAJOS CON SEGUIMIENTO (por temáticas)\Coloquio Agua Subterrénea\difusión\banner_23jun[1].jpg"/>
            <p:cNvPicPr>
              <a:picLocks noChangeAspect="1" noChangeArrowheads="1"/>
            </p:cNvPicPr>
            <p:nvPr/>
          </p:nvPicPr>
          <p:blipFill>
            <a:blip r:embed="rId4" cstate="print"/>
            <a:srcRect l="50459" t="81160" r="7600"/>
            <a:stretch>
              <a:fillRect/>
            </a:stretch>
          </p:blipFill>
          <p:spPr bwMode="auto">
            <a:xfrm>
              <a:off x="3692525" y="198438"/>
              <a:ext cx="2838450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17 CuadroTexto"/>
          <p:cNvSpPr txBox="1"/>
          <p:nvPr/>
        </p:nvSpPr>
        <p:spPr>
          <a:xfrm>
            <a:off x="866752" y="519092"/>
            <a:ext cx="4397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>
                <a:solidFill>
                  <a:srgbClr val="C00000"/>
                </a:solidFill>
              </a:rPr>
              <a:t>Límites de acuíferos según la CONAGUA</a:t>
            </a:r>
            <a:endParaRPr lang="es-MX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  <p:bldP spid="6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VISTAS\PROY-RECAR-TEXCOCO\MAR-MAGDA\SECCIONES\Secc-Acad-Color-Tiff\SeccionGeol_8 Model (1).tif"/>
          <p:cNvPicPr>
            <a:picLocks noChangeAspect="1" noChangeArrowheads="1"/>
          </p:cNvPicPr>
          <p:nvPr/>
        </p:nvPicPr>
        <p:blipFill>
          <a:blip r:embed="rId2" cstate="print"/>
          <a:srcRect t="26839" r="3283" b="22206"/>
          <a:stretch>
            <a:fillRect/>
          </a:stretch>
        </p:blipFill>
        <p:spPr bwMode="auto">
          <a:xfrm>
            <a:off x="0" y="1371676"/>
            <a:ext cx="9036496" cy="42175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695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 descr="C:\Users\Rafael\Pictures\2014-03-08\002.jpg"/>
          <p:cNvPicPr>
            <a:picLocks noChangeAspect="1" noChangeArrowheads="1"/>
          </p:cNvPicPr>
          <p:nvPr/>
        </p:nvPicPr>
        <p:blipFill>
          <a:blip r:embed="rId2"/>
          <a:srcRect l="15271" t="6921" r="16324" b="28813"/>
          <a:stretch>
            <a:fillRect/>
          </a:stretch>
        </p:blipFill>
        <p:spPr bwMode="auto">
          <a:xfrm>
            <a:off x="1643042" y="1"/>
            <a:ext cx="6738955" cy="677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9983" t="5294" r="20719" b="4802"/>
          <a:stretch>
            <a:fillRect/>
          </a:stretch>
        </p:blipFill>
        <p:spPr bwMode="auto">
          <a:xfrm>
            <a:off x="285720" y="0"/>
            <a:ext cx="821537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6429388" y="2071678"/>
            <a:ext cx="1731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u="sng" dirty="0" smtClean="0">
                <a:solidFill>
                  <a:srgbClr val="FF0000"/>
                </a:solidFill>
              </a:rPr>
              <a:t>Acuífero ficticio </a:t>
            </a:r>
          </a:p>
          <a:p>
            <a:r>
              <a:rPr lang="es-MX" b="1" u="sng" dirty="0" smtClean="0">
                <a:solidFill>
                  <a:srgbClr val="FF0000"/>
                </a:solidFill>
              </a:rPr>
              <a:t>de la CONAGUA</a:t>
            </a:r>
            <a:endParaRPr lang="es-MX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02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3 Grupo"/>
          <p:cNvGrpSpPr/>
          <p:nvPr/>
        </p:nvGrpSpPr>
        <p:grpSpPr>
          <a:xfrm>
            <a:off x="357158" y="857232"/>
            <a:ext cx="8444463" cy="5323683"/>
            <a:chOff x="357158" y="857232"/>
            <a:chExt cx="8444463" cy="5323683"/>
          </a:xfrm>
        </p:grpSpPr>
        <p:pic>
          <p:nvPicPr>
            <p:cNvPr id="2" name="Picture 17" descr="recarga+flujos.gi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58" y="857232"/>
              <a:ext cx="8444463" cy="53236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" name="3 Conector recto"/>
            <p:cNvCxnSpPr/>
            <p:nvPr/>
          </p:nvCxnSpPr>
          <p:spPr>
            <a:xfrm rot="16200000" flipH="1">
              <a:off x="3071802" y="2643182"/>
              <a:ext cx="571504" cy="428628"/>
            </a:xfrm>
            <a:prstGeom prst="line">
              <a:avLst/>
            </a:prstGeom>
            <a:ln w="3492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4 Conector recto"/>
            <p:cNvCxnSpPr/>
            <p:nvPr/>
          </p:nvCxnSpPr>
          <p:spPr>
            <a:xfrm rot="5400000">
              <a:off x="4108447" y="3892553"/>
              <a:ext cx="642148" cy="794"/>
            </a:xfrm>
            <a:prstGeom prst="line">
              <a:avLst/>
            </a:prstGeom>
            <a:ln w="3492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3571868" y="3143248"/>
              <a:ext cx="857256" cy="357190"/>
            </a:xfrm>
            <a:prstGeom prst="line">
              <a:avLst/>
            </a:prstGeom>
            <a:ln w="3492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6 CuadroTexto"/>
          <p:cNvSpPr txBox="1"/>
          <p:nvPr/>
        </p:nvSpPr>
        <p:spPr>
          <a:xfrm>
            <a:off x="3000364" y="6286520"/>
            <a:ext cx="458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SISTEMAS DE FLUJO DEL AGUA SUBTERRÁNEA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8890000" cy="466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8890000" cy="412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0"/>
            <a:ext cx="73607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Mis documentos\Temp\otros\morin\ucasa\Diapositiva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0 Imagen" descr="mapa Atlas-final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17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6902" t="10734" r="7332" b="45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2500298" y="6143644"/>
            <a:ext cx="3285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u="sng" dirty="0" smtClean="0"/>
              <a:t>Acuífero ficticio de la CONAGUA</a:t>
            </a:r>
            <a:endParaRPr lang="es-MX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63</Words>
  <Application>Microsoft Office PowerPoint</Application>
  <PresentationFormat>Presentación en pantalla (4:3)</PresentationFormat>
  <Paragraphs>15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Rafael</dc:creator>
  <cp:lastModifiedBy>Usuario</cp:lastModifiedBy>
  <cp:revision>39</cp:revision>
  <dcterms:created xsi:type="dcterms:W3CDTF">2015-03-02T19:29:13Z</dcterms:created>
  <dcterms:modified xsi:type="dcterms:W3CDTF">2015-04-07T21:03:37Z</dcterms:modified>
</cp:coreProperties>
</file>